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509" r:id="rId5"/>
    <p:sldId id="556" r:id="rId6"/>
    <p:sldId id="10693" r:id="rId7"/>
    <p:sldId id="10711" r:id="rId8"/>
    <p:sldId id="10704" r:id="rId9"/>
    <p:sldId id="10707" r:id="rId10"/>
    <p:sldId id="408" r:id="rId11"/>
    <p:sldId id="10708" r:id="rId12"/>
    <p:sldId id="10692" r:id="rId13"/>
    <p:sldId id="10696" r:id="rId14"/>
    <p:sldId id="10725" r:id="rId15"/>
    <p:sldId id="10727" r:id="rId16"/>
    <p:sldId id="10728" r:id="rId17"/>
    <p:sldId id="10730" r:id="rId18"/>
    <p:sldId id="10729" r:id="rId19"/>
    <p:sldId id="10731" r:id="rId20"/>
    <p:sldId id="10732" r:id="rId21"/>
    <p:sldId id="10733" r:id="rId22"/>
    <p:sldId id="10734" r:id="rId23"/>
    <p:sldId id="564" r:id="rId24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780736D-8E1A-45BD-BF2B-84C5BB9BAF06}">
          <p14:sldIdLst/>
        </p14:section>
        <p14:section name="Layouts: General" id="{97267A6F-9F0D-4B36-A5AA-AE62B333C1DD}">
          <p14:sldIdLst>
            <p14:sldId id="509"/>
            <p14:sldId id="556"/>
            <p14:sldId id="10693"/>
            <p14:sldId id="10711"/>
            <p14:sldId id="10704"/>
            <p14:sldId id="10707"/>
            <p14:sldId id="408"/>
            <p14:sldId id="10708"/>
            <p14:sldId id="10692"/>
            <p14:sldId id="10696"/>
            <p14:sldId id="10725"/>
            <p14:sldId id="10727"/>
            <p14:sldId id="10728"/>
            <p14:sldId id="10730"/>
            <p14:sldId id="10729"/>
            <p14:sldId id="10731"/>
            <p14:sldId id="10732"/>
            <p14:sldId id="10733"/>
            <p14:sldId id="10734"/>
            <p14:sldId id="564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0438C0-F0C6-45F9-D291-7AFFBDA2D0D3}" name="Chad Larson" initials="CL" userId="Chad Larson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ad Larson" initials="CL" lastIdx="41" clrIdx="0">
    <p:extLst>
      <p:ext uri="{19B8F6BF-5375-455C-9EA6-DF929625EA0E}">
        <p15:presenceInfo xmlns:p15="http://schemas.microsoft.com/office/powerpoint/2012/main" userId="Chad Larson" providerId="None"/>
      </p:ext>
    </p:extLst>
  </p:cmAuthor>
  <p:cmAuthor id="2" name="Joel Ertsgaard" initials="JE" lastIdx="22" clrIdx="1">
    <p:extLst>
      <p:ext uri="{19B8F6BF-5375-455C-9EA6-DF929625EA0E}">
        <p15:presenceInfo xmlns:p15="http://schemas.microsoft.com/office/powerpoint/2012/main" userId="S::j.ertsgaard@f5.com::410d1557-fbd1-4caf-8f73-3b9eef0a9fbe" providerId="AD"/>
      </p:ext>
    </p:extLst>
  </p:cmAuthor>
  <p:cmAuthor id="3" name="Rene Neri" initials="RN" lastIdx="8" clrIdx="2">
    <p:extLst>
      <p:ext uri="{19B8F6BF-5375-455C-9EA6-DF929625EA0E}">
        <p15:presenceInfo xmlns:p15="http://schemas.microsoft.com/office/powerpoint/2012/main" userId="S::r.neri@f5.com::ae6379ca-3c45-4b5a-9033-e98087aa3e5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46F"/>
    <a:srgbClr val="F5C31E"/>
    <a:srgbClr val="222222"/>
    <a:srgbClr val="D9D9D9"/>
    <a:srgbClr val="F2F2F2"/>
    <a:srgbClr val="66FF66"/>
    <a:srgbClr val="FF00FF"/>
    <a:srgbClr val="E6E6E6"/>
    <a:srgbClr val="00440B"/>
    <a:srgbClr val="4E43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054" autoAdjust="0"/>
    <p:restoredTop sz="96481" autoAdjust="0"/>
  </p:normalViewPr>
  <p:slideViewPr>
    <p:cSldViewPr snapToGrid="0">
      <p:cViewPr varScale="1">
        <p:scale>
          <a:sx n="128" d="100"/>
          <a:sy n="128" d="100"/>
        </p:scale>
        <p:origin x="1088" y="17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408"/>
    </p:cViewPr>
  </p:sorterViewPr>
  <p:notesViewPr>
    <p:cSldViewPr snapToGrid="0">
      <p:cViewPr>
        <p:scale>
          <a:sx n="100" d="100"/>
          <a:sy n="100" d="100"/>
        </p:scale>
        <p:origin x="4688" y="6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1D330F-814F-4252-AE0E-F58DF478BC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E8EDD-2D6E-4088-A616-D09E2C39FF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769BD-6B0D-46F1-9E9B-7E3BA769A178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3899A-1216-4CE3-BD69-0F2B7BE648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82AE3-7232-49EE-8BB5-020A114B47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8F62A-0BD9-4608-91F0-E95C6B42C42C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22">
            <a:extLst>
              <a:ext uri="{FF2B5EF4-FFF2-40B4-BE49-F238E27FC236}">
                <a16:creationId xmlns:a16="http://schemas.microsoft.com/office/drawing/2014/main" id="{ADBC6569-CD7B-4799-999F-822BE9B627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05C4AD47-8979-4D4E-B019-E9141684DE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1B537A17-0B50-4D04-9A58-78C9C6129D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1D167BB4-8592-4D19-83FF-059F73A180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21C9B339-461D-4755-A7E0-810F56D48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60E4DE37-47AC-42A6-B445-2438B6BEDF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3850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7CBEE-1EBC-411D-9916-BDFC70C90AFF}" type="datetimeFigureOut">
              <a:rPr lang="en-US" smtClean="0"/>
              <a:t>11/6/23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36588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3927476"/>
            <a:ext cx="5559425" cy="46720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DBAA2-1EED-4FC8-A856-5AEA357CCC8F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BD4A3505-BB07-4D80-AF7B-B4432DDA8A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08B77EA6-A703-4758-ACD2-5E9AD6F76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3B8676C5-6C3E-49E0-81F2-637763174A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E51B303-8FF1-455A-A06F-5DFCF06EE3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5E0386EF-9082-4365-B5DA-120CB03869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050F9FC-0A63-439B-A197-B596AA94BC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69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85000"/>
      </a:lnSpc>
      <a:spcBef>
        <a:spcPts val="600"/>
      </a:spcBef>
      <a:defRPr sz="1200" kern="1200">
        <a:solidFill>
          <a:schemeClr val="tx1"/>
        </a:solidFill>
        <a:latin typeface="+mj-lt"/>
        <a:ea typeface="+mn-ea"/>
        <a:cs typeface="+mn-cs"/>
      </a:defRPr>
    </a:lvl1pPr>
    <a:lvl2pPr marL="284163" indent="-171450" algn="l" defTabSz="914400" rtl="0" eaLnBrk="1" latinLnBrk="0" hangingPunct="1">
      <a:spcBef>
        <a:spcPts val="200"/>
      </a:spcBef>
      <a:spcAft>
        <a:spcPts val="200"/>
      </a:spcAft>
      <a:buFont typeface="Arial" panose="020B0604020202020204" pitchFamily="34" charset="0"/>
      <a:buChar char="•"/>
      <a:tabLst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0375" indent="-176213" algn="l" defTabSz="914400" rtl="0" eaLnBrk="1" latinLnBrk="0" hangingPunct="1">
      <a:spcBef>
        <a:spcPts val="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30238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016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9731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1445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3160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485900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40779-80FC-5A45-B431-D0B66693AA85}" type="slidenum">
              <a:rPr lang="en-ES" smtClean="0"/>
              <a:t>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601785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40779-80FC-5A45-B431-D0B66693AA85}" type="slidenum">
              <a:rPr lang="en-ES" smtClean="0"/>
              <a:t>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213353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40779-80FC-5A45-B431-D0B66693AA85}" type="slidenum">
              <a:rPr lang="en-ES" smtClean="0"/>
              <a:t>10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396950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: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22">
            <a:extLst>
              <a:ext uri="{FF2B5EF4-FFF2-40B4-BE49-F238E27FC236}">
                <a16:creationId xmlns:a16="http://schemas.microsoft.com/office/drawing/2014/main" id="{42A43BDF-5778-42C4-9684-F547222BF0D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899" y="471509"/>
            <a:ext cx="607061" cy="607061"/>
            <a:chOff x="5266" y="0"/>
            <a:chExt cx="733" cy="733"/>
          </a:xfrm>
        </p:grpSpPr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2921929D-07DB-4DEB-8A8F-EECF0B8D3F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7C47742A-259D-4716-AE5E-1149FBA060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42C69EFD-13B9-4F32-8951-2716108A9B0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CDFD7902-75E6-4284-B2D1-DACA33F78B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270F482F-1ED7-4D09-85FC-A4B6B1D003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898D6D05-97DF-4C74-8943-E0633B92DAB3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1143000"/>
            <a:ext cx="7970363" cy="2446038"/>
          </a:xfrm>
          <a:prstGeom prst="rect">
            <a:avLst/>
          </a:prstGeom>
        </p:spPr>
        <p:txBody>
          <a:bodyPr anchor="b"/>
          <a:lstStyle>
            <a:lvl1pPr algn="l">
              <a:defRPr sz="4800" spc="-13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4FDFB-D8B5-4D90-9CC9-76F69904148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933825"/>
            <a:ext cx="7970362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  <a:lvl2pPr marL="228600" indent="-228600">
              <a:buFontTx/>
              <a:buNone/>
              <a:defRPr sz="1600">
                <a:solidFill>
                  <a:schemeClr val="bg1"/>
                </a:solidFill>
              </a:defRPr>
            </a:lvl2pPr>
            <a:lvl3pPr marL="457200" indent="-457200">
              <a:buFontTx/>
              <a:buNone/>
              <a:defRPr sz="1600">
                <a:solidFill>
                  <a:schemeClr val="bg1"/>
                </a:solidFill>
              </a:defRPr>
            </a:lvl3pPr>
            <a:lvl4pPr marL="685800" indent="-685800">
              <a:buFontTx/>
              <a:buNone/>
              <a:defRPr sz="1600">
                <a:solidFill>
                  <a:schemeClr val="bg1"/>
                </a:solidFill>
              </a:defRPr>
            </a:lvl4pPr>
            <a:lvl5pPr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9AF7A64-D462-4536-8E54-BC1645DA5D6D}"/>
              </a:ext>
            </a:extLst>
          </p:cNvPr>
          <p:cNvGrpSpPr/>
          <p:nvPr userDrawn="1"/>
        </p:nvGrpSpPr>
        <p:grpSpPr>
          <a:xfrm>
            <a:off x="0" y="6766560"/>
            <a:ext cx="12192000" cy="91440"/>
            <a:chOff x="0" y="6766560"/>
            <a:chExt cx="12192000" cy="9144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414CAB4-D32A-40E5-BC4F-70AB6275024B}"/>
                </a:ext>
              </a:extLst>
            </p:cNvPr>
            <p:cNvSpPr/>
            <p:nvPr/>
          </p:nvSpPr>
          <p:spPr>
            <a:xfrm>
              <a:off x="0" y="6766560"/>
              <a:ext cx="5050302" cy="91440"/>
            </a:xfrm>
            <a:prstGeom prst="rect">
              <a:avLst/>
            </a:prstGeom>
            <a:solidFill>
              <a:srgbClr val="F5C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84026C-3558-4FBE-92B9-E38A985E6F3B}"/>
                </a:ext>
              </a:extLst>
            </p:cNvPr>
            <p:cNvSpPr/>
            <p:nvPr userDrawn="1"/>
          </p:nvSpPr>
          <p:spPr>
            <a:xfrm>
              <a:off x="4889500" y="6766560"/>
              <a:ext cx="1157261" cy="91440"/>
            </a:xfrm>
            <a:prstGeom prst="rect">
              <a:avLst/>
            </a:prstGeom>
            <a:solidFill>
              <a:srgbClr val="E4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F5ED1F-67E0-4072-860A-04BCD4C7E26C}"/>
                </a:ext>
              </a:extLst>
            </p:cNvPr>
            <p:cNvSpPr/>
            <p:nvPr/>
          </p:nvSpPr>
          <p:spPr>
            <a:xfrm>
              <a:off x="5954712" y="6766560"/>
              <a:ext cx="2260819" cy="91440"/>
            </a:xfrm>
            <a:prstGeom prst="rect">
              <a:avLst/>
            </a:prstGeom>
            <a:solidFill>
              <a:srgbClr val="F37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C857133-B537-4074-AF85-5E98C63012B6}"/>
                </a:ext>
              </a:extLst>
            </p:cNvPr>
            <p:cNvSpPr/>
            <p:nvPr/>
          </p:nvSpPr>
          <p:spPr>
            <a:xfrm>
              <a:off x="8032750" y="6766560"/>
              <a:ext cx="2178050" cy="91440"/>
            </a:xfrm>
            <a:prstGeom prst="rect">
              <a:avLst/>
            </a:prstGeom>
            <a:solidFill>
              <a:srgbClr val="1D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5B67588-0B6E-4226-B394-241E4F152F5B}"/>
                </a:ext>
              </a:extLst>
            </p:cNvPr>
            <p:cNvSpPr/>
            <p:nvPr/>
          </p:nvSpPr>
          <p:spPr>
            <a:xfrm>
              <a:off x="10113963" y="6766560"/>
              <a:ext cx="2078037" cy="91440"/>
            </a:xfrm>
            <a:prstGeom prst="rect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138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6A006-79D6-4FC0-8944-ED8D33182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75895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8B40CF54-3FB2-43C4-8ED2-061175C03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324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line 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6900AD-628D-4F3E-9698-1B0469E3E0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870282"/>
            <a:ext cx="11274425" cy="3651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663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AA397C8B-D09B-41B4-A86B-A6CE5A869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73F4F-197F-7E57-AA50-C56A9C6D183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7199" y="1967112"/>
            <a:ext cx="11274425" cy="4319388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57711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line title with subhead: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7D26ED-DCAC-784D-8FBF-7B4971D8A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2"/>
            <a:ext cx="5463540" cy="4325738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F362B3D-2ED9-9544-AB97-326723A5E0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8212" y="1967112"/>
            <a:ext cx="5463540" cy="4325738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074E31-D111-4E4A-BFED-12CF43E6D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663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E581CB-9630-442F-9F85-5B73CB1A978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876632"/>
            <a:ext cx="11274552" cy="373436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F8FD40ED-5AB8-4DC4-8FC4-4B5A986D3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07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line title with subhead: Two content weighte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7A2ABEF-208D-4586-9E4F-EE7470886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3"/>
            <a:ext cx="3538497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2643E8C-C561-4D13-B00A-51A91E0A440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41479" y="1967113"/>
            <a:ext cx="7390272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074E31-D111-4E4A-BFED-12CF43E6D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663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E581CB-9630-442F-9F85-5B73CB1A978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876632"/>
            <a:ext cx="11274552" cy="373436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96D6A4C0-6EC8-4405-ADE8-043BEC650C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8933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line title with subhead: 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EEACE-D06E-49E0-A987-8E14B93C2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663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3543151-CB72-4095-A281-6E166F8202F1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57200" y="876632"/>
            <a:ext cx="11274552" cy="373436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3447AD-9B2C-4F8B-8840-33CC5A99A88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967113"/>
            <a:ext cx="7395882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F568C8B-28E5-4A13-87CC-8002898E4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8864" y="1967113"/>
            <a:ext cx="3519033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C563DA4D-3F63-4B6C-B996-0708DC1DB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41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line title with subhead: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FFE35A8-3B2A-4D50-B389-3EFEF7C33AE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199" y="1967113"/>
            <a:ext cx="3523817" cy="431303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E448C72-99CE-44E5-9192-1C07E845DB9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34091" y="1967113"/>
            <a:ext cx="3523817" cy="431303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70C859-C19B-4489-A1B2-207EA480F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663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AD172E0-9AA6-41A2-8A2C-69AC58E1A524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876632"/>
            <a:ext cx="11274552" cy="373436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40B6C54-3A77-4D1F-9FE2-40B10EEB6CEA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98863" y="1967113"/>
            <a:ext cx="3523817" cy="431303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FD6F40AF-208C-439C-A929-97812791AA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84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line title with subhead: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35A8119-8A9D-4E8D-9FBE-CEFF19695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663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8B5D3F9-9FEE-4FC1-8557-65F2161D1E1B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xfrm>
            <a:off x="457200" y="876632"/>
            <a:ext cx="11274552" cy="373436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EE73A41-482C-463A-8FE1-6CE47D59D0E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5677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C11CA0D-977D-49E5-9086-5ABC6F80618D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89212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8BF6AFA-475F-4876-BEA9-2BDA015EF2DD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322747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FB7FBF6-36AE-49CD-B5DB-672873569C8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256280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58A3B94D-2155-4BEB-A474-C5E26315E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4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line title with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1EEACE-D06E-49E0-A987-8E14B93C2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46634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3543151-CB72-4095-A281-6E166F8202F1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457200" y="876632"/>
            <a:ext cx="11274552" cy="373436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1CE9E29-EC43-47AD-89B5-9689BD910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699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0E130A3-E8DD-40D1-97C8-1ADDAAE7BD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283032"/>
            <a:ext cx="11274425" cy="3651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79538170-21B6-4714-A9AD-5E119CA07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58813C-E2AB-9D50-55C5-F8B396864FB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7200" y="1967113"/>
            <a:ext cx="11274424" cy="43193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813680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with subhead: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0E130A3-E8DD-40D1-97C8-1ADDAAE7BD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283032"/>
            <a:ext cx="11274425" cy="3651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4558AAC-739A-4D30-9B92-0A9FE3CDA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2"/>
            <a:ext cx="5463540" cy="4319388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9B787B0-48E4-433B-85C7-85541BFCFB9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8212" y="1967112"/>
            <a:ext cx="5463540" cy="4319388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DFD7C076-3F14-48C3-8F05-9CC51B385E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64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: Deep Lake">
    <p:bg>
      <p:bgPr>
        <a:solidFill>
          <a:srgbClr val="00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898D6D05-97DF-4C74-8943-E0633B92DAB3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1143000"/>
            <a:ext cx="7970363" cy="2446038"/>
          </a:xfrm>
          <a:prstGeom prst="rect">
            <a:avLst/>
          </a:prstGeom>
        </p:spPr>
        <p:txBody>
          <a:bodyPr anchor="b"/>
          <a:lstStyle>
            <a:lvl1pPr algn="l">
              <a:defRPr sz="4800" spc="-13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16" name="Group 22">
            <a:extLst>
              <a:ext uri="{FF2B5EF4-FFF2-40B4-BE49-F238E27FC236}">
                <a16:creationId xmlns:a16="http://schemas.microsoft.com/office/drawing/2014/main" id="{C11273B3-D7B1-42B5-86F7-1112778467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69899" y="471509"/>
            <a:ext cx="603504" cy="603504"/>
            <a:chOff x="5266" y="0"/>
            <a:chExt cx="733" cy="733"/>
          </a:xfrm>
        </p:grpSpPr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A1B0966E-5181-4934-9D7E-C6FC708D23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5">
              <a:extLst>
                <a:ext uri="{FF2B5EF4-FFF2-40B4-BE49-F238E27FC236}">
                  <a16:creationId xmlns:a16="http://schemas.microsoft.com/office/drawing/2014/main" id="{2BE7D59A-96D7-4866-97B3-1E01EA3776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D40889E3-2864-495F-A1BC-AAD592864E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11A214B-B1E2-4587-AE79-1889469D21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78D0120-617D-4763-B2B5-BA009F219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933825"/>
            <a:ext cx="7970362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  <a:lvl2pPr marL="228600" indent="-228600">
              <a:buFontTx/>
              <a:buNone/>
              <a:defRPr sz="1600">
                <a:solidFill>
                  <a:schemeClr val="bg1"/>
                </a:solidFill>
              </a:defRPr>
            </a:lvl2pPr>
            <a:lvl3pPr marL="457200" indent="-457200">
              <a:buFontTx/>
              <a:buNone/>
              <a:defRPr sz="1600">
                <a:solidFill>
                  <a:schemeClr val="bg1"/>
                </a:solidFill>
              </a:defRPr>
            </a:lvl3pPr>
            <a:lvl4pPr marL="685800" indent="-685800">
              <a:buFontTx/>
              <a:buNone/>
              <a:defRPr sz="1600">
                <a:solidFill>
                  <a:schemeClr val="bg1"/>
                </a:solidFill>
              </a:defRPr>
            </a:lvl4pPr>
            <a:lvl5pPr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A1DEC4-3D42-4FE4-B0EA-1CE4694837B1}"/>
              </a:ext>
            </a:extLst>
          </p:cNvPr>
          <p:cNvGrpSpPr/>
          <p:nvPr userDrawn="1"/>
        </p:nvGrpSpPr>
        <p:grpSpPr>
          <a:xfrm>
            <a:off x="0" y="6766560"/>
            <a:ext cx="12192000" cy="91440"/>
            <a:chOff x="0" y="6766560"/>
            <a:chExt cx="12192000" cy="914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2908D73-F652-41E0-BA6F-D40E54B3BE19}"/>
                </a:ext>
              </a:extLst>
            </p:cNvPr>
            <p:cNvSpPr/>
            <p:nvPr/>
          </p:nvSpPr>
          <p:spPr>
            <a:xfrm>
              <a:off x="0" y="6766560"/>
              <a:ext cx="5050302" cy="91440"/>
            </a:xfrm>
            <a:prstGeom prst="rect">
              <a:avLst/>
            </a:prstGeom>
            <a:solidFill>
              <a:srgbClr val="F5C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B1E0D2F-D8AE-4A86-BD93-B90F60229A0E}"/>
                </a:ext>
              </a:extLst>
            </p:cNvPr>
            <p:cNvSpPr/>
            <p:nvPr userDrawn="1"/>
          </p:nvSpPr>
          <p:spPr>
            <a:xfrm>
              <a:off x="4889500" y="6766560"/>
              <a:ext cx="1157261" cy="91440"/>
            </a:xfrm>
            <a:prstGeom prst="rect">
              <a:avLst/>
            </a:prstGeom>
            <a:solidFill>
              <a:srgbClr val="E4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F3DDAFA-9A22-4A27-BB1C-21AF610A87AA}"/>
                </a:ext>
              </a:extLst>
            </p:cNvPr>
            <p:cNvSpPr/>
            <p:nvPr/>
          </p:nvSpPr>
          <p:spPr>
            <a:xfrm>
              <a:off x="5954712" y="6766560"/>
              <a:ext cx="2260819" cy="91440"/>
            </a:xfrm>
            <a:prstGeom prst="rect">
              <a:avLst/>
            </a:prstGeom>
            <a:solidFill>
              <a:srgbClr val="F37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E729A57-8AF3-40C9-AF2B-1BAC2964ACB6}"/>
                </a:ext>
              </a:extLst>
            </p:cNvPr>
            <p:cNvSpPr/>
            <p:nvPr/>
          </p:nvSpPr>
          <p:spPr>
            <a:xfrm>
              <a:off x="8032750" y="6766560"/>
              <a:ext cx="2178050" cy="91440"/>
            </a:xfrm>
            <a:prstGeom prst="rect">
              <a:avLst/>
            </a:prstGeom>
            <a:solidFill>
              <a:srgbClr val="1D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F6C6C56-9A42-43F5-8DA4-1F43315DCC6D}"/>
                </a:ext>
              </a:extLst>
            </p:cNvPr>
            <p:cNvSpPr/>
            <p:nvPr/>
          </p:nvSpPr>
          <p:spPr>
            <a:xfrm>
              <a:off x="10113963" y="6766560"/>
              <a:ext cx="2078037" cy="91440"/>
            </a:xfrm>
            <a:prstGeom prst="rect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8923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with subhead: Two content weighte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0E130A3-E8DD-40D1-97C8-1ADDAAE7BD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283032"/>
            <a:ext cx="11274425" cy="3651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C545FD2-7A6E-4515-AF06-2BB0F6C9A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3"/>
            <a:ext cx="3538497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0E33CA35-C6F0-4917-B7E6-A30CED91757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41479" y="1967113"/>
            <a:ext cx="7390273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21E9AEFA-CC51-4CE4-AF06-4E0BDE1E97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767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with subhead: 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0E130A3-E8DD-40D1-97C8-1ADDAAE7BD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283032"/>
            <a:ext cx="11274425" cy="3651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EF85F38-9197-4646-B35C-FB5BF271A7A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967113"/>
            <a:ext cx="7395882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C7A3651-D256-41A5-AAFF-DB7CE7BFD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8864" y="1967113"/>
            <a:ext cx="3519033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748F3F40-E9B0-4B1B-9E2E-81BF2177B7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813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with subhead: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C93C290-E978-440A-8017-3A133672AE2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9320" y="1967113"/>
            <a:ext cx="3523817" cy="431303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2ECA63C-E4C9-4727-B43F-4A7ABC84D72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34090" y="1967113"/>
            <a:ext cx="3523817" cy="431303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0E130A3-E8DD-40D1-97C8-1ADDAAE7BD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283032"/>
            <a:ext cx="11274425" cy="3651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7E333B3F-3E99-48D9-B017-755F0DAF0B4B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98863" y="1967113"/>
            <a:ext cx="3523817" cy="431303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09D7F567-DEE9-4052-9068-ACC47817C2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8969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with subhead: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0E130A3-E8DD-40D1-97C8-1ADDAAE7BD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283032"/>
            <a:ext cx="11274425" cy="3651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9CF6EB7-3F22-4CAA-9506-5B9D47D1ECFD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5677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94D2C927-853F-40F7-BEA8-EB87EBD405C4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89212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4C8CB9D-0E1B-4F5D-B9E7-3C1F8049818A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322747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214F2138-4345-4175-BA09-5927B84F558D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256280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9" name="Footer Placeholder 10">
            <a:extLst>
              <a:ext uri="{FF2B5EF4-FFF2-40B4-BE49-F238E27FC236}">
                <a16:creationId xmlns:a16="http://schemas.microsoft.com/office/drawing/2014/main" id="{456493A9-E23C-409C-A174-414FC8627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9915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line title with subhea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60E130A3-E8DD-40D1-97C8-1ADDAAE7BDA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200" y="1283032"/>
            <a:ext cx="11274425" cy="36512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  <a:defRPr lang="en-US" sz="1800" kern="1200" spc="-2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1C314CCC-913F-4DA2-91CF-D7C89A96EF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3608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brow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0">
            <a:extLst>
              <a:ext uri="{FF2B5EF4-FFF2-40B4-BE49-F238E27FC236}">
                <a16:creationId xmlns:a16="http://schemas.microsoft.com/office/drawing/2014/main" id="{15EB4C16-F274-42E0-B1FF-E1717C7E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9950"/>
            <a:ext cx="11274552" cy="7539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F75BD6-4444-4897-A7D2-43BB9BBF2C4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200" y="431800"/>
            <a:ext cx="5937250" cy="198438"/>
          </a:xfrm>
        </p:spPr>
        <p:txBody>
          <a:bodyPr>
            <a:noAutofit/>
          </a:bodyPr>
          <a:lstStyle>
            <a:lvl1pPr marL="0" indent="0">
              <a:buNone/>
              <a:defRPr lang="en-US" sz="1100" b="1" kern="1200" cap="all" spc="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</a:pPr>
            <a:r>
              <a:rPr lang="en-US" dirty="0"/>
              <a:t>CLICK TO ADD EYEBROW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A4DCBC1-8EA3-4E87-837A-83F17AC845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1DC05-006E-F738-0EB7-C5B89C35E3D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7200" y="1967113"/>
            <a:ext cx="11274425" cy="43193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559487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brow and title: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B2A4FB-D20C-E24D-1F1A-3662166BAE3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200" y="1967110"/>
            <a:ext cx="5463540" cy="43193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37FE79-DBDE-5F53-2F29-E0206E2B211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68212" y="1967111"/>
            <a:ext cx="5463540" cy="43193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6" name="Title 10">
            <a:extLst>
              <a:ext uri="{FF2B5EF4-FFF2-40B4-BE49-F238E27FC236}">
                <a16:creationId xmlns:a16="http://schemas.microsoft.com/office/drawing/2014/main" id="{15EB4C16-F274-42E0-B1FF-E1717C7E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9950"/>
            <a:ext cx="11274552" cy="7539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E0E0026-750C-4749-8A4B-F50BDFEB1D84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7200" y="431800"/>
            <a:ext cx="5937250" cy="198438"/>
          </a:xfrm>
        </p:spPr>
        <p:txBody>
          <a:bodyPr>
            <a:noAutofit/>
          </a:bodyPr>
          <a:lstStyle>
            <a:lvl1pPr marL="0" indent="0">
              <a:buNone/>
              <a:defRPr lang="en-US" sz="1100" b="1" kern="1200" cap="all" spc="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</a:pPr>
            <a:r>
              <a:rPr lang="en-US" dirty="0"/>
              <a:t>CLICK TO ADD EYEBROW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82695469-62BA-4F8A-9BAF-A9C4A0869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4066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brow and title: Two content weighte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F1117-59D9-A64E-88A8-03E6E5A4BE6A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199" y="1967113"/>
            <a:ext cx="3538497" cy="43193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49516B-F45D-9D14-C233-CD4CBC97DB0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341477" y="1967113"/>
            <a:ext cx="7390273" cy="431938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6" name="Title 10">
            <a:extLst>
              <a:ext uri="{FF2B5EF4-FFF2-40B4-BE49-F238E27FC236}">
                <a16:creationId xmlns:a16="http://schemas.microsoft.com/office/drawing/2014/main" id="{15EB4C16-F274-42E0-B1FF-E1717C7E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9950"/>
            <a:ext cx="11274552" cy="7539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B26C481B-8F05-454E-B9A0-E5483867A6CE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7200" y="431800"/>
            <a:ext cx="5937250" cy="198438"/>
          </a:xfrm>
        </p:spPr>
        <p:txBody>
          <a:bodyPr>
            <a:noAutofit/>
          </a:bodyPr>
          <a:lstStyle>
            <a:lvl1pPr marL="0" indent="0">
              <a:buNone/>
              <a:defRPr lang="en-US" sz="1100" b="1" kern="1200" cap="all" spc="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</a:pPr>
            <a:r>
              <a:rPr lang="en-US" dirty="0"/>
              <a:t>CLICK TO ADD EYEBROW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2A3D27C5-73FD-45B9-8B63-64387D57F0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04100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brow and title: 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D8BB00-1CA4-78E2-2579-EB8D4E880AE5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457199" y="1967113"/>
            <a:ext cx="7395881" cy="43193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D86D8F-1B52-2C03-D701-7D22429A249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198863" y="1967113"/>
            <a:ext cx="3519034" cy="431938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6" name="Title 10">
            <a:extLst>
              <a:ext uri="{FF2B5EF4-FFF2-40B4-BE49-F238E27FC236}">
                <a16:creationId xmlns:a16="http://schemas.microsoft.com/office/drawing/2014/main" id="{15EB4C16-F274-42E0-B1FF-E1717C7E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9950"/>
            <a:ext cx="11274552" cy="7539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862AB041-0459-420C-AFE3-C7423F7F4616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457200" y="431800"/>
            <a:ext cx="5937250" cy="198438"/>
          </a:xfrm>
        </p:spPr>
        <p:txBody>
          <a:bodyPr>
            <a:noAutofit/>
          </a:bodyPr>
          <a:lstStyle>
            <a:lvl1pPr marL="0" indent="0">
              <a:buNone/>
              <a:defRPr lang="en-US" sz="1100" b="1" kern="1200" cap="all" spc="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</a:pPr>
            <a:r>
              <a:rPr lang="en-US" dirty="0"/>
              <a:t>CLICK TO ADD EYEBROW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44CBCC9F-B157-48A2-8BCD-F4134ED0D8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735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brow and title: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0FB5A-DE6D-A88A-FE9B-0EC06DDF859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7199" y="1967113"/>
            <a:ext cx="3523817" cy="431303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CC7378-96F3-0BE2-A9E9-820F178A5D1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34091" y="1967113"/>
            <a:ext cx="3523816" cy="431303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1E5068E-D382-F80C-7B98-62E993F7415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8198863" y="1967113"/>
            <a:ext cx="3524250" cy="431303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6" name="Title 10">
            <a:extLst>
              <a:ext uri="{FF2B5EF4-FFF2-40B4-BE49-F238E27FC236}">
                <a16:creationId xmlns:a16="http://schemas.microsoft.com/office/drawing/2014/main" id="{15EB4C16-F274-42E0-B1FF-E1717C7E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9950"/>
            <a:ext cx="11274552" cy="7539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DCBE6651-8BD1-4E33-8D74-09677F47D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2F760F50-2662-608E-F6AC-A961A45EF208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457200" y="431800"/>
            <a:ext cx="5937250" cy="198438"/>
          </a:xfrm>
        </p:spPr>
        <p:txBody>
          <a:bodyPr>
            <a:noAutofit/>
          </a:bodyPr>
          <a:lstStyle>
            <a:lvl1pPr marL="0" indent="0">
              <a:buNone/>
              <a:defRPr lang="en-US" sz="1100" b="1" kern="1200" cap="all" spc="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</a:pPr>
            <a:r>
              <a:rPr lang="en-US" dirty="0"/>
              <a:t>CLICK TO ADD EYEBROW</a:t>
            </a:r>
          </a:p>
        </p:txBody>
      </p:sp>
    </p:spTree>
    <p:extLst>
      <p:ext uri="{BB962C8B-B14F-4D97-AF65-F5344CB8AC3E}">
        <p14:creationId xmlns:p14="http://schemas.microsoft.com/office/powerpoint/2010/main" val="2413752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: Deep Lak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898D6D05-97DF-4C74-8943-E0633B92DAB3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1" y="1143000"/>
            <a:ext cx="7315200" cy="2446038"/>
          </a:xfrm>
          <a:prstGeom prst="rect">
            <a:avLst/>
          </a:prstGeom>
        </p:spPr>
        <p:txBody>
          <a:bodyPr anchor="b"/>
          <a:lstStyle>
            <a:lvl1pPr algn="l">
              <a:defRPr sz="4800" spc="-13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78D0120-617D-4763-B2B5-BA009F219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933825"/>
            <a:ext cx="7315199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  <a:lvl2pPr marL="228600" indent="-228600">
              <a:buFontTx/>
              <a:buNone/>
              <a:defRPr sz="1600">
                <a:solidFill>
                  <a:schemeClr val="bg1"/>
                </a:solidFill>
              </a:defRPr>
            </a:lvl2pPr>
            <a:lvl3pPr marL="457200" indent="-457200">
              <a:buFontTx/>
              <a:buNone/>
              <a:defRPr sz="1600">
                <a:solidFill>
                  <a:schemeClr val="bg1"/>
                </a:solidFill>
              </a:defRPr>
            </a:lvl3pPr>
            <a:lvl4pPr marL="685800" indent="-685800">
              <a:buFontTx/>
              <a:buNone/>
              <a:defRPr sz="1600">
                <a:solidFill>
                  <a:schemeClr val="bg1"/>
                </a:solidFill>
              </a:defRPr>
            </a:lvl4pPr>
            <a:lvl5pPr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A40E79D-6228-874B-9EA6-E8BFFBCDB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99" y="457217"/>
            <a:ext cx="1371600" cy="220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EE4E5C-C2EB-F14F-AF5E-CBDBB9020E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7200" y="6143812"/>
            <a:ext cx="1101452" cy="43638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40BC79B-8FDC-AA44-88A9-4F5F30798F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39007"/>
          <a:stretch/>
        </p:blipFill>
        <p:spPr>
          <a:xfrm>
            <a:off x="8060265" y="457201"/>
            <a:ext cx="4131736" cy="594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025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brow and title: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0">
            <a:extLst>
              <a:ext uri="{FF2B5EF4-FFF2-40B4-BE49-F238E27FC236}">
                <a16:creationId xmlns:a16="http://schemas.microsoft.com/office/drawing/2014/main" id="{15EB4C16-F274-42E0-B1FF-E1717C7E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9950"/>
            <a:ext cx="11274552" cy="7539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A5FF981-4ABF-4AA7-BA8F-4DC0D529115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5677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868D8A6A-0A57-4651-9366-A02DB21541BF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89212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FBF88B71-0BB2-4601-B2CE-F4F9B29D02DE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322747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CC96474-5772-40F1-BF7B-AB01EC8D4AB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256280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675F5264-3B10-4E1A-8EAD-38FFE8ACFF6A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200" y="431800"/>
            <a:ext cx="5937250" cy="198438"/>
          </a:xfrm>
        </p:spPr>
        <p:txBody>
          <a:bodyPr>
            <a:noAutofit/>
          </a:bodyPr>
          <a:lstStyle>
            <a:lvl1pPr marL="0" indent="0">
              <a:buNone/>
              <a:defRPr lang="en-US" sz="1100" b="1" kern="1200" cap="all" spc="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</a:pPr>
            <a:r>
              <a:rPr lang="en-US" dirty="0"/>
              <a:t>CLICK TO ADD EYEBROW</a:t>
            </a:r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6CAFEAFB-1353-42C0-9A13-C38F635AC6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3695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yebrow and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0">
            <a:extLst>
              <a:ext uri="{FF2B5EF4-FFF2-40B4-BE49-F238E27FC236}">
                <a16:creationId xmlns:a16="http://schemas.microsoft.com/office/drawing/2014/main" id="{15EB4C16-F274-42E0-B1FF-E1717C7E8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9950"/>
            <a:ext cx="11274552" cy="7539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F75BD6-4444-4897-A7D2-43BB9BBF2C4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200" y="431800"/>
            <a:ext cx="5937250" cy="198438"/>
          </a:xfrm>
        </p:spPr>
        <p:txBody>
          <a:bodyPr>
            <a:noAutofit/>
          </a:bodyPr>
          <a:lstStyle>
            <a:lvl1pPr marL="0" indent="0">
              <a:buNone/>
              <a:defRPr lang="en-US" sz="1100" b="1" kern="1200" cap="all" spc="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FontTx/>
              <a:buNone/>
            </a:pPr>
            <a:r>
              <a:rPr lang="en-US" dirty="0"/>
              <a:t>CLICK TO ADD EYEBROW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9D3F7C6D-D349-458D-A76F-C40DAFB994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346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0">
            <a:extLst>
              <a:ext uri="{FF2B5EF4-FFF2-40B4-BE49-F238E27FC236}">
                <a16:creationId xmlns:a16="http://schemas.microsoft.com/office/drawing/2014/main" id="{6AAA353B-4225-4925-A76E-613DABA5B5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2020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: No cod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3615A8-327B-4608-AE56-D78B4340B2E0}"/>
              </a:ext>
            </a:extLst>
          </p:cNvPr>
          <p:cNvSpPr/>
          <p:nvPr userDrawn="1"/>
        </p:nvSpPr>
        <p:spPr>
          <a:xfrm>
            <a:off x="0" y="0"/>
            <a:ext cx="12192000" cy="396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C5F49995-AC59-4648-909B-EEE86EF0D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8843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: Deep Lake">
    <p:bg>
      <p:bgPr>
        <a:solidFill>
          <a:srgbClr val="00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 userDrawn="1">
            <p:ph type="title"/>
          </p:nvPr>
        </p:nvSpPr>
        <p:spPr bwMode="black">
          <a:xfrm>
            <a:off x="495952" y="1162051"/>
            <a:ext cx="7415242" cy="2561626"/>
          </a:xfrm>
          <a:prstGeom prst="rect">
            <a:avLst/>
          </a:prstGeom>
        </p:spPr>
        <p:txBody>
          <a:bodyPr anchor="b"/>
          <a:lstStyle>
            <a:lvl1pPr>
              <a:defRPr sz="4800">
                <a:solidFill>
                  <a:srgbClr val="FEFEFE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B94E39D-02B5-4EE4-99B9-C0D2231E9DEE}"/>
              </a:ext>
            </a:extLst>
          </p:cNvPr>
          <p:cNvSpPr txBox="1"/>
          <p:nvPr userDrawn="1"/>
        </p:nvSpPr>
        <p:spPr>
          <a:xfrm>
            <a:off x="681343" y="6501327"/>
            <a:ext cx="730016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750" kern="100" cap="all" spc="10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sz="750" kern="100" cap="all" spc="2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 F5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AF54EF-48EB-445A-AE3B-5B7414B46184}"/>
              </a:ext>
            </a:extLst>
          </p:cNvPr>
          <p:cNvSpPr txBox="1"/>
          <p:nvPr userDrawn="1"/>
        </p:nvSpPr>
        <p:spPr>
          <a:xfrm>
            <a:off x="6805" y="6501327"/>
            <a:ext cx="567398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750" b="1" kern="100" cap="all" spc="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750" b="1" kern="100" cap="all" spc="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385086-52B0-461C-9B1A-801101060D41}"/>
              </a:ext>
            </a:extLst>
          </p:cNvPr>
          <p:cNvGrpSpPr/>
          <p:nvPr userDrawn="1"/>
        </p:nvGrpSpPr>
        <p:grpSpPr>
          <a:xfrm>
            <a:off x="0" y="0"/>
            <a:ext cx="12192000" cy="91440"/>
            <a:chOff x="0" y="6766560"/>
            <a:chExt cx="12192000" cy="9144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FAA5F1-3BE8-4532-9AB2-5F11531934F8}"/>
                </a:ext>
              </a:extLst>
            </p:cNvPr>
            <p:cNvSpPr/>
            <p:nvPr/>
          </p:nvSpPr>
          <p:spPr>
            <a:xfrm>
              <a:off x="0" y="6766560"/>
              <a:ext cx="5050302" cy="91440"/>
            </a:xfrm>
            <a:prstGeom prst="rect">
              <a:avLst/>
            </a:prstGeom>
            <a:solidFill>
              <a:srgbClr val="F5C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896AB4F-981C-42CD-AB72-56C656298E7C}"/>
                </a:ext>
              </a:extLst>
            </p:cNvPr>
            <p:cNvSpPr/>
            <p:nvPr userDrawn="1"/>
          </p:nvSpPr>
          <p:spPr>
            <a:xfrm>
              <a:off x="4889500" y="6766560"/>
              <a:ext cx="1157261" cy="91440"/>
            </a:xfrm>
            <a:prstGeom prst="rect">
              <a:avLst/>
            </a:prstGeom>
            <a:solidFill>
              <a:srgbClr val="E4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1E1ED31-FE14-438B-A0AE-0D18387D7887}"/>
                </a:ext>
              </a:extLst>
            </p:cNvPr>
            <p:cNvSpPr/>
            <p:nvPr/>
          </p:nvSpPr>
          <p:spPr>
            <a:xfrm>
              <a:off x="5954712" y="6766560"/>
              <a:ext cx="2260819" cy="91440"/>
            </a:xfrm>
            <a:prstGeom prst="rect">
              <a:avLst/>
            </a:prstGeom>
            <a:solidFill>
              <a:srgbClr val="F37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E3C3EE6-28AE-4250-A1B9-C162452BE654}"/>
                </a:ext>
              </a:extLst>
            </p:cNvPr>
            <p:cNvSpPr/>
            <p:nvPr/>
          </p:nvSpPr>
          <p:spPr>
            <a:xfrm>
              <a:off x="8032750" y="6766560"/>
              <a:ext cx="2178050" cy="91440"/>
            </a:xfrm>
            <a:prstGeom prst="rect">
              <a:avLst/>
            </a:prstGeom>
            <a:solidFill>
              <a:srgbClr val="1D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D80837F-9490-4F17-AC5A-000B9FAF4752}"/>
                </a:ext>
              </a:extLst>
            </p:cNvPr>
            <p:cNvSpPr/>
            <p:nvPr/>
          </p:nvSpPr>
          <p:spPr>
            <a:xfrm>
              <a:off x="10113963" y="6766560"/>
              <a:ext cx="2078037" cy="91440"/>
            </a:xfrm>
            <a:prstGeom prst="rect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Footer Placeholder 10">
            <a:extLst>
              <a:ext uri="{FF2B5EF4-FFF2-40B4-BE49-F238E27FC236}">
                <a16:creationId xmlns:a16="http://schemas.microsoft.com/office/drawing/2014/main" id="{96956657-EE8F-4A18-94D4-7EE489264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7242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subhead: Deep Lake">
    <p:bg>
      <p:bgPr>
        <a:solidFill>
          <a:srgbClr val="00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 userDrawn="1">
            <p:ph type="title"/>
          </p:nvPr>
        </p:nvSpPr>
        <p:spPr bwMode="black">
          <a:xfrm>
            <a:off x="495952" y="1162051"/>
            <a:ext cx="7415242" cy="2561626"/>
          </a:xfrm>
          <a:prstGeom prst="rect">
            <a:avLst/>
          </a:prstGeom>
        </p:spPr>
        <p:txBody>
          <a:bodyPr anchor="b"/>
          <a:lstStyle>
            <a:lvl1pPr>
              <a:defRPr sz="4800">
                <a:solidFill>
                  <a:srgbClr val="FEFEFE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7E08A2D-0DB6-4F18-9655-DEE6026EA71B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 bwMode="black">
          <a:xfrm>
            <a:off x="495952" y="3762096"/>
            <a:ext cx="7453993" cy="25616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spc="0" baseline="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442B8F-29FB-40FC-8478-EFAB2A2B7B8F}"/>
              </a:ext>
            </a:extLst>
          </p:cNvPr>
          <p:cNvSpPr txBox="1"/>
          <p:nvPr userDrawn="1"/>
        </p:nvSpPr>
        <p:spPr>
          <a:xfrm>
            <a:off x="681343" y="6501327"/>
            <a:ext cx="730016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750" kern="100" cap="all" spc="10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sz="750" kern="100" cap="all" spc="2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 F5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E7775-1037-4552-B402-0A56E85EEF4A}"/>
              </a:ext>
            </a:extLst>
          </p:cNvPr>
          <p:cNvSpPr txBox="1"/>
          <p:nvPr userDrawn="1"/>
        </p:nvSpPr>
        <p:spPr>
          <a:xfrm>
            <a:off x="6805" y="6501327"/>
            <a:ext cx="567398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750" b="1" kern="100" cap="all" spc="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750" b="1" kern="100" cap="all" spc="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DB14591-B618-4FBB-BDE8-3B61540817CD}"/>
              </a:ext>
            </a:extLst>
          </p:cNvPr>
          <p:cNvGrpSpPr/>
          <p:nvPr userDrawn="1"/>
        </p:nvGrpSpPr>
        <p:grpSpPr>
          <a:xfrm>
            <a:off x="0" y="0"/>
            <a:ext cx="12192000" cy="91440"/>
            <a:chOff x="0" y="6766560"/>
            <a:chExt cx="12192000" cy="9144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D73356-48D8-4E4B-90CF-5DC74ADBFE43}"/>
                </a:ext>
              </a:extLst>
            </p:cNvPr>
            <p:cNvSpPr/>
            <p:nvPr/>
          </p:nvSpPr>
          <p:spPr>
            <a:xfrm>
              <a:off x="0" y="6766560"/>
              <a:ext cx="5050302" cy="91440"/>
            </a:xfrm>
            <a:prstGeom prst="rect">
              <a:avLst/>
            </a:prstGeom>
            <a:solidFill>
              <a:srgbClr val="F5C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D0FFC57-DE8E-4345-910F-80B40B218C22}"/>
                </a:ext>
              </a:extLst>
            </p:cNvPr>
            <p:cNvSpPr/>
            <p:nvPr userDrawn="1"/>
          </p:nvSpPr>
          <p:spPr>
            <a:xfrm>
              <a:off x="4889500" y="6766560"/>
              <a:ext cx="1157261" cy="91440"/>
            </a:xfrm>
            <a:prstGeom prst="rect">
              <a:avLst/>
            </a:prstGeom>
            <a:solidFill>
              <a:srgbClr val="E4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0A6C5CE-626B-4A3F-93CA-25F91910FAF2}"/>
                </a:ext>
              </a:extLst>
            </p:cNvPr>
            <p:cNvSpPr/>
            <p:nvPr/>
          </p:nvSpPr>
          <p:spPr>
            <a:xfrm>
              <a:off x="5954712" y="6766560"/>
              <a:ext cx="2260819" cy="91440"/>
            </a:xfrm>
            <a:prstGeom prst="rect">
              <a:avLst/>
            </a:prstGeom>
            <a:solidFill>
              <a:srgbClr val="F37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9098298-CD7C-42C1-A93E-76594A2FC1B2}"/>
                </a:ext>
              </a:extLst>
            </p:cNvPr>
            <p:cNvSpPr/>
            <p:nvPr/>
          </p:nvSpPr>
          <p:spPr>
            <a:xfrm>
              <a:off x="8032750" y="6766560"/>
              <a:ext cx="2178050" cy="91440"/>
            </a:xfrm>
            <a:prstGeom prst="rect">
              <a:avLst/>
            </a:prstGeom>
            <a:solidFill>
              <a:srgbClr val="1D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5CA597-D598-4588-8DDE-8C81E44C6946}"/>
                </a:ext>
              </a:extLst>
            </p:cNvPr>
            <p:cNvSpPr/>
            <p:nvPr/>
          </p:nvSpPr>
          <p:spPr>
            <a:xfrm>
              <a:off x="10113963" y="6766560"/>
              <a:ext cx="2078037" cy="91440"/>
            </a:xfrm>
            <a:prstGeom prst="rect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6" name="Footer Placeholder 10">
            <a:extLst>
              <a:ext uri="{FF2B5EF4-FFF2-40B4-BE49-F238E27FC236}">
                <a16:creationId xmlns:a16="http://schemas.microsoft.com/office/drawing/2014/main" id="{9DC4898F-D35A-4AB0-827D-5C13E4534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0827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: Deep Lak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 userDrawn="1">
            <p:ph type="title"/>
          </p:nvPr>
        </p:nvSpPr>
        <p:spPr bwMode="black">
          <a:xfrm>
            <a:off x="495952" y="1162051"/>
            <a:ext cx="7415242" cy="2561626"/>
          </a:xfrm>
          <a:prstGeom prst="rect">
            <a:avLst/>
          </a:prstGeom>
        </p:spPr>
        <p:txBody>
          <a:bodyPr anchor="b"/>
          <a:lstStyle>
            <a:lvl1pPr>
              <a:defRPr sz="4800">
                <a:solidFill>
                  <a:srgbClr val="FEFEFE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B94E39D-02B5-4EE4-99B9-C0D2231E9DEE}"/>
              </a:ext>
            </a:extLst>
          </p:cNvPr>
          <p:cNvSpPr txBox="1"/>
          <p:nvPr userDrawn="1"/>
        </p:nvSpPr>
        <p:spPr>
          <a:xfrm>
            <a:off x="681343" y="6501327"/>
            <a:ext cx="730016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750" kern="100" cap="all" spc="10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sz="750" kern="100" cap="all" spc="2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 F5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AF54EF-48EB-445A-AE3B-5B7414B46184}"/>
              </a:ext>
            </a:extLst>
          </p:cNvPr>
          <p:cNvSpPr txBox="1"/>
          <p:nvPr userDrawn="1"/>
        </p:nvSpPr>
        <p:spPr>
          <a:xfrm>
            <a:off x="6805" y="6501327"/>
            <a:ext cx="567398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750" b="1" kern="100" cap="all" spc="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750" b="1" kern="100" cap="all" spc="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Footer Placeholder 10">
            <a:extLst>
              <a:ext uri="{FF2B5EF4-FFF2-40B4-BE49-F238E27FC236}">
                <a16:creationId xmlns:a16="http://schemas.microsoft.com/office/drawing/2014/main" id="{96956657-EE8F-4A18-94D4-7EE489264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0D751F-A927-0A49-A708-5B7576637007}"/>
              </a:ext>
            </a:extLst>
          </p:cNvPr>
          <p:cNvGrpSpPr/>
          <p:nvPr userDrawn="1"/>
        </p:nvGrpSpPr>
        <p:grpSpPr>
          <a:xfrm>
            <a:off x="0" y="0"/>
            <a:ext cx="12192000" cy="91440"/>
            <a:chOff x="0" y="6766560"/>
            <a:chExt cx="12192000" cy="9144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73F3204-0C60-264C-B79A-45D5479E2877}"/>
                </a:ext>
              </a:extLst>
            </p:cNvPr>
            <p:cNvSpPr/>
            <p:nvPr/>
          </p:nvSpPr>
          <p:spPr>
            <a:xfrm>
              <a:off x="0" y="6766560"/>
              <a:ext cx="5050302" cy="91440"/>
            </a:xfrm>
            <a:prstGeom prst="rect">
              <a:avLst/>
            </a:prstGeom>
            <a:solidFill>
              <a:srgbClr val="F5C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BB6C99F-6C3B-944E-A6D5-E8D10D5BFBF7}"/>
                </a:ext>
              </a:extLst>
            </p:cNvPr>
            <p:cNvSpPr/>
            <p:nvPr userDrawn="1"/>
          </p:nvSpPr>
          <p:spPr>
            <a:xfrm>
              <a:off x="4889500" y="6766560"/>
              <a:ext cx="1157261" cy="91440"/>
            </a:xfrm>
            <a:prstGeom prst="rect">
              <a:avLst/>
            </a:prstGeom>
            <a:solidFill>
              <a:srgbClr val="E4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DE041BC-5154-724B-9A81-31BB44D20E37}"/>
                </a:ext>
              </a:extLst>
            </p:cNvPr>
            <p:cNvSpPr/>
            <p:nvPr/>
          </p:nvSpPr>
          <p:spPr>
            <a:xfrm>
              <a:off x="5954712" y="6766560"/>
              <a:ext cx="2260819" cy="91440"/>
            </a:xfrm>
            <a:prstGeom prst="rect">
              <a:avLst/>
            </a:prstGeom>
            <a:solidFill>
              <a:srgbClr val="F37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696A6AC-5261-364B-8FBA-75788FD2F312}"/>
                </a:ext>
              </a:extLst>
            </p:cNvPr>
            <p:cNvSpPr/>
            <p:nvPr/>
          </p:nvSpPr>
          <p:spPr>
            <a:xfrm>
              <a:off x="8032750" y="6766560"/>
              <a:ext cx="2178050" cy="91440"/>
            </a:xfrm>
            <a:prstGeom prst="rect">
              <a:avLst/>
            </a:prstGeom>
            <a:solidFill>
              <a:srgbClr val="1D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55BE3176-F01C-8744-8E98-E9A4650C012A}"/>
                </a:ext>
              </a:extLst>
            </p:cNvPr>
            <p:cNvSpPr/>
            <p:nvPr/>
          </p:nvSpPr>
          <p:spPr>
            <a:xfrm>
              <a:off x="10113963" y="6766560"/>
              <a:ext cx="2078037" cy="91440"/>
            </a:xfrm>
            <a:prstGeom prst="rect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04672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subhead: Deep Lak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 userDrawn="1">
            <p:ph type="title"/>
          </p:nvPr>
        </p:nvSpPr>
        <p:spPr bwMode="black">
          <a:xfrm>
            <a:off x="495952" y="1162051"/>
            <a:ext cx="7415242" cy="2561626"/>
          </a:xfrm>
          <a:prstGeom prst="rect">
            <a:avLst/>
          </a:prstGeom>
        </p:spPr>
        <p:txBody>
          <a:bodyPr anchor="b"/>
          <a:lstStyle>
            <a:lvl1pPr>
              <a:defRPr sz="4800">
                <a:solidFill>
                  <a:srgbClr val="FEFEFE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7E08A2D-0DB6-4F18-9655-DEE6026EA71B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 bwMode="black">
          <a:xfrm>
            <a:off x="495952" y="3762096"/>
            <a:ext cx="7453993" cy="25616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spc="0" baseline="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442B8F-29FB-40FC-8478-EFAB2A2B7B8F}"/>
              </a:ext>
            </a:extLst>
          </p:cNvPr>
          <p:cNvSpPr txBox="1"/>
          <p:nvPr userDrawn="1"/>
        </p:nvSpPr>
        <p:spPr>
          <a:xfrm>
            <a:off x="681343" y="6501327"/>
            <a:ext cx="730016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750" kern="100" cap="all" spc="10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sz="750" kern="100" cap="all" spc="2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 F5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4E7775-1037-4552-B402-0A56E85EEF4A}"/>
              </a:ext>
            </a:extLst>
          </p:cNvPr>
          <p:cNvSpPr txBox="1"/>
          <p:nvPr userDrawn="1"/>
        </p:nvSpPr>
        <p:spPr>
          <a:xfrm>
            <a:off x="6805" y="6501327"/>
            <a:ext cx="567398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750" b="1" kern="100" cap="all" spc="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750" b="1" kern="100" cap="all" spc="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ooter Placeholder 10">
            <a:extLst>
              <a:ext uri="{FF2B5EF4-FFF2-40B4-BE49-F238E27FC236}">
                <a16:creationId xmlns:a16="http://schemas.microsoft.com/office/drawing/2014/main" id="{9DC4898F-D35A-4AB0-827D-5C13E45341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055D79-8A20-7D48-B9A5-13D94A27B088}"/>
              </a:ext>
            </a:extLst>
          </p:cNvPr>
          <p:cNvGrpSpPr/>
          <p:nvPr userDrawn="1"/>
        </p:nvGrpSpPr>
        <p:grpSpPr>
          <a:xfrm>
            <a:off x="0" y="0"/>
            <a:ext cx="12192000" cy="91440"/>
            <a:chOff x="0" y="6766560"/>
            <a:chExt cx="12192000" cy="9144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F10D67F-F160-2C48-B8BA-777990BBCE78}"/>
                </a:ext>
              </a:extLst>
            </p:cNvPr>
            <p:cNvSpPr/>
            <p:nvPr/>
          </p:nvSpPr>
          <p:spPr>
            <a:xfrm>
              <a:off x="0" y="6766560"/>
              <a:ext cx="5050302" cy="91440"/>
            </a:xfrm>
            <a:prstGeom prst="rect">
              <a:avLst/>
            </a:prstGeom>
            <a:solidFill>
              <a:srgbClr val="F5C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A9319F3-EF05-0447-ACBA-047CD85755AB}"/>
                </a:ext>
              </a:extLst>
            </p:cNvPr>
            <p:cNvSpPr/>
            <p:nvPr userDrawn="1"/>
          </p:nvSpPr>
          <p:spPr>
            <a:xfrm>
              <a:off x="4889500" y="6766560"/>
              <a:ext cx="1157261" cy="91440"/>
            </a:xfrm>
            <a:prstGeom prst="rect">
              <a:avLst/>
            </a:prstGeom>
            <a:solidFill>
              <a:srgbClr val="E4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55EDD27-DD33-734A-813F-F30CF0A2557B}"/>
                </a:ext>
              </a:extLst>
            </p:cNvPr>
            <p:cNvSpPr/>
            <p:nvPr/>
          </p:nvSpPr>
          <p:spPr>
            <a:xfrm>
              <a:off x="5954712" y="6766560"/>
              <a:ext cx="2260819" cy="91440"/>
            </a:xfrm>
            <a:prstGeom prst="rect">
              <a:avLst/>
            </a:prstGeom>
            <a:solidFill>
              <a:srgbClr val="F37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69BC330-F4A3-464C-9ADB-77AE238FEC51}"/>
                </a:ext>
              </a:extLst>
            </p:cNvPr>
            <p:cNvSpPr/>
            <p:nvPr/>
          </p:nvSpPr>
          <p:spPr>
            <a:xfrm>
              <a:off x="8032750" y="6766560"/>
              <a:ext cx="2178050" cy="91440"/>
            </a:xfrm>
            <a:prstGeom prst="rect">
              <a:avLst/>
            </a:prstGeom>
            <a:solidFill>
              <a:srgbClr val="1D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095533F-80E0-A647-9DD5-A03D6D65CAE3}"/>
                </a:ext>
              </a:extLst>
            </p:cNvPr>
            <p:cNvSpPr/>
            <p:nvPr/>
          </p:nvSpPr>
          <p:spPr>
            <a:xfrm>
              <a:off x="10113963" y="6766560"/>
              <a:ext cx="2078037" cy="91440"/>
            </a:xfrm>
            <a:prstGeom prst="rect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643277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: Pine">
    <p:bg>
      <p:bgPr>
        <a:solidFill>
          <a:srgbClr val="1C6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7199" y="457200"/>
            <a:ext cx="11273866" cy="57878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000" b="1" kern="100" spc="-1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>
              <a:lnSpc>
                <a:spcPct val="85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kern="100" cap="none" spc="-2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id="{1878E37C-3C29-44E8-B49D-D2652F4B7D3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618EA69F-F932-45A1-AAC9-A35448638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B172FB41-6BDA-443B-9F1F-EBAC0E0C67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695CFDED-0DF1-47F8-8C6E-7EA227831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2B3B080-DD61-4C84-B31B-15398FE2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D978A3C-C378-42CB-93DD-CF42E8327268}"/>
              </a:ext>
            </a:extLst>
          </p:cNvPr>
          <p:cNvSpPr txBox="1"/>
          <p:nvPr userDrawn="1"/>
        </p:nvSpPr>
        <p:spPr>
          <a:xfrm>
            <a:off x="681343" y="6501327"/>
            <a:ext cx="730016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750" kern="100" cap="all" spc="10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sz="750" kern="100" cap="all" spc="2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 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6261E6-6555-4DF8-87DB-88B7F92D7C71}"/>
              </a:ext>
            </a:extLst>
          </p:cNvPr>
          <p:cNvSpPr txBox="1"/>
          <p:nvPr userDrawn="1"/>
        </p:nvSpPr>
        <p:spPr>
          <a:xfrm>
            <a:off x="6805" y="6501327"/>
            <a:ext cx="567398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750" b="1" kern="100" cap="all" spc="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750" b="1" kern="100" cap="all" spc="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EEF0C6-50AB-4F14-9298-43988E1B94EC}"/>
              </a:ext>
            </a:extLst>
          </p:cNvPr>
          <p:cNvGrpSpPr/>
          <p:nvPr userDrawn="1"/>
        </p:nvGrpSpPr>
        <p:grpSpPr>
          <a:xfrm>
            <a:off x="0" y="0"/>
            <a:ext cx="12192000" cy="91440"/>
            <a:chOff x="0" y="6766560"/>
            <a:chExt cx="12192000" cy="9144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9ACFFD0-9F46-49D2-A642-5A31E2F0B292}"/>
                </a:ext>
              </a:extLst>
            </p:cNvPr>
            <p:cNvSpPr/>
            <p:nvPr/>
          </p:nvSpPr>
          <p:spPr>
            <a:xfrm>
              <a:off x="0" y="6766560"/>
              <a:ext cx="5050302" cy="91440"/>
            </a:xfrm>
            <a:prstGeom prst="rect">
              <a:avLst/>
            </a:prstGeom>
            <a:solidFill>
              <a:srgbClr val="F5C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B457352-4292-4827-8067-7795621350A3}"/>
                </a:ext>
              </a:extLst>
            </p:cNvPr>
            <p:cNvSpPr/>
            <p:nvPr userDrawn="1"/>
          </p:nvSpPr>
          <p:spPr>
            <a:xfrm>
              <a:off x="4889500" y="6766560"/>
              <a:ext cx="1157261" cy="91440"/>
            </a:xfrm>
            <a:prstGeom prst="rect">
              <a:avLst/>
            </a:prstGeom>
            <a:solidFill>
              <a:srgbClr val="E4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F2E071-A719-41E1-A8A4-0FFBC981E24C}"/>
                </a:ext>
              </a:extLst>
            </p:cNvPr>
            <p:cNvSpPr/>
            <p:nvPr/>
          </p:nvSpPr>
          <p:spPr>
            <a:xfrm>
              <a:off x="5954712" y="6766560"/>
              <a:ext cx="2260819" cy="91440"/>
            </a:xfrm>
            <a:prstGeom prst="rect">
              <a:avLst/>
            </a:prstGeom>
            <a:solidFill>
              <a:srgbClr val="F37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86EE48-ECAD-4C11-9F02-82F9EA7C2A0C}"/>
                </a:ext>
              </a:extLst>
            </p:cNvPr>
            <p:cNvSpPr/>
            <p:nvPr/>
          </p:nvSpPr>
          <p:spPr>
            <a:xfrm>
              <a:off x="8032750" y="6766560"/>
              <a:ext cx="2178050" cy="91440"/>
            </a:xfrm>
            <a:prstGeom prst="rect">
              <a:avLst/>
            </a:prstGeom>
            <a:solidFill>
              <a:srgbClr val="1D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C1B5E29-685E-4C1F-9590-815CBA348DBE}"/>
                </a:ext>
              </a:extLst>
            </p:cNvPr>
            <p:cNvSpPr/>
            <p:nvPr/>
          </p:nvSpPr>
          <p:spPr>
            <a:xfrm>
              <a:off x="10113963" y="6766560"/>
              <a:ext cx="2078037" cy="91440"/>
            </a:xfrm>
            <a:prstGeom prst="rect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7" name="Footer Placeholder 10">
            <a:extLst>
              <a:ext uri="{FF2B5EF4-FFF2-40B4-BE49-F238E27FC236}">
                <a16:creationId xmlns:a16="http://schemas.microsoft.com/office/drawing/2014/main" id="{ED7CF872-DA1B-4180-9987-CF46F16ABE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043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: Iris">
    <p:bg>
      <p:bgPr>
        <a:solidFill>
          <a:srgbClr val="4E43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6241" y="457200"/>
            <a:ext cx="11273866" cy="57878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000" b="1" kern="100" spc="-1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>
              <a:lnSpc>
                <a:spcPct val="85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kern="100" cap="none" spc="-2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id="{1878E37C-3C29-44E8-B49D-D2652F4B7D3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618EA69F-F932-45A1-AAC9-A35448638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B172FB41-6BDA-443B-9F1F-EBAC0E0C67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695CFDED-0DF1-47F8-8C6E-7EA227831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2B3B080-DD61-4C84-B31B-15398FE2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B5040EC-0EE6-4E5D-A5D9-618910B33D16}"/>
              </a:ext>
            </a:extLst>
          </p:cNvPr>
          <p:cNvSpPr txBox="1"/>
          <p:nvPr userDrawn="1"/>
        </p:nvSpPr>
        <p:spPr>
          <a:xfrm>
            <a:off x="681343" y="6501327"/>
            <a:ext cx="730016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750" kern="100" cap="all" spc="10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sz="750" kern="100" cap="all" spc="2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 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219815-3AF8-40BA-A825-ECB2B3C0CB15}"/>
              </a:ext>
            </a:extLst>
          </p:cNvPr>
          <p:cNvSpPr txBox="1"/>
          <p:nvPr userDrawn="1"/>
        </p:nvSpPr>
        <p:spPr>
          <a:xfrm>
            <a:off x="6805" y="6501327"/>
            <a:ext cx="567398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750" b="1" kern="100" cap="all" spc="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750" b="1" kern="100" cap="all" spc="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9572310-3FD0-4A5F-9AC5-75DE72D65BA9}"/>
              </a:ext>
            </a:extLst>
          </p:cNvPr>
          <p:cNvGrpSpPr/>
          <p:nvPr userDrawn="1"/>
        </p:nvGrpSpPr>
        <p:grpSpPr>
          <a:xfrm>
            <a:off x="0" y="0"/>
            <a:ext cx="12192000" cy="91440"/>
            <a:chOff x="0" y="6766560"/>
            <a:chExt cx="12192000" cy="9144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F8B28CA-4B48-4B39-83DF-A9BC1C4E1880}"/>
                </a:ext>
              </a:extLst>
            </p:cNvPr>
            <p:cNvSpPr/>
            <p:nvPr/>
          </p:nvSpPr>
          <p:spPr>
            <a:xfrm>
              <a:off x="0" y="6766560"/>
              <a:ext cx="5050302" cy="91440"/>
            </a:xfrm>
            <a:prstGeom prst="rect">
              <a:avLst/>
            </a:prstGeom>
            <a:solidFill>
              <a:srgbClr val="F5C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D45B91F-0D3D-44FD-BFF0-ECB9685034BF}"/>
                </a:ext>
              </a:extLst>
            </p:cNvPr>
            <p:cNvSpPr/>
            <p:nvPr userDrawn="1"/>
          </p:nvSpPr>
          <p:spPr>
            <a:xfrm>
              <a:off x="4889500" y="6766560"/>
              <a:ext cx="1157261" cy="91440"/>
            </a:xfrm>
            <a:prstGeom prst="rect">
              <a:avLst/>
            </a:prstGeom>
            <a:solidFill>
              <a:srgbClr val="E4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0FF805F-AA4E-462C-9060-29BC27A72E10}"/>
                </a:ext>
              </a:extLst>
            </p:cNvPr>
            <p:cNvSpPr/>
            <p:nvPr/>
          </p:nvSpPr>
          <p:spPr>
            <a:xfrm>
              <a:off x="5954712" y="6766560"/>
              <a:ext cx="2260819" cy="91440"/>
            </a:xfrm>
            <a:prstGeom prst="rect">
              <a:avLst/>
            </a:prstGeom>
            <a:solidFill>
              <a:srgbClr val="F37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940A0E0-F685-498B-947E-A03BD0375077}"/>
                </a:ext>
              </a:extLst>
            </p:cNvPr>
            <p:cNvSpPr/>
            <p:nvPr/>
          </p:nvSpPr>
          <p:spPr>
            <a:xfrm>
              <a:off x="8032750" y="6766560"/>
              <a:ext cx="2178050" cy="91440"/>
            </a:xfrm>
            <a:prstGeom prst="rect">
              <a:avLst/>
            </a:prstGeom>
            <a:solidFill>
              <a:srgbClr val="1D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0C98E5D-34B2-468D-B7D5-ED0B0AE7D81D}"/>
                </a:ext>
              </a:extLst>
            </p:cNvPr>
            <p:cNvSpPr/>
            <p:nvPr/>
          </p:nvSpPr>
          <p:spPr>
            <a:xfrm>
              <a:off x="10113963" y="6766560"/>
              <a:ext cx="2078037" cy="91440"/>
            </a:xfrm>
            <a:prstGeom prst="rect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7" name="Footer Placeholder 10">
            <a:extLst>
              <a:ext uri="{FF2B5EF4-FFF2-40B4-BE49-F238E27FC236}">
                <a16:creationId xmlns:a16="http://schemas.microsoft.com/office/drawing/2014/main" id="{C1156D6D-110F-4A8F-9FA1-B39441F88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63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F559F-436D-469C-A419-AE01C38B8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968498"/>
            <a:ext cx="11277600" cy="4318002"/>
          </a:xfr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4552" cy="758952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D1B9E611-EBCB-4798-8F9E-3B0DB65C3D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8365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: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7199" y="457200"/>
            <a:ext cx="11273866" cy="578815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000" b="1" kern="100" spc="-1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>
              <a:lnSpc>
                <a:spcPct val="85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kern="100" cap="none" spc="-2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2258385A-D118-4C6D-B15D-047902FEB6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9503" y="6431000"/>
            <a:ext cx="250273" cy="2502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67DB76F-CCB3-47C1-AF42-0D03EA13B15C}"/>
              </a:ext>
            </a:extLst>
          </p:cNvPr>
          <p:cNvSpPr txBox="1"/>
          <p:nvPr userDrawn="1"/>
        </p:nvSpPr>
        <p:spPr>
          <a:xfrm>
            <a:off x="681343" y="6501327"/>
            <a:ext cx="730016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750" kern="100" cap="all" spc="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sz="750" kern="100" cap="all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 F5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EF541F-1C82-499B-934A-42273E9FFE20}"/>
              </a:ext>
            </a:extLst>
          </p:cNvPr>
          <p:cNvSpPr txBox="1"/>
          <p:nvPr userDrawn="1"/>
        </p:nvSpPr>
        <p:spPr>
          <a:xfrm>
            <a:off x="6805" y="6501327"/>
            <a:ext cx="567398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750" b="1" kern="100" cap="all" spc="5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750" b="1" kern="100" cap="all" spc="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A75EE97-4C4C-40C1-B0B3-25B91D782513}"/>
              </a:ext>
            </a:extLst>
          </p:cNvPr>
          <p:cNvGrpSpPr/>
          <p:nvPr userDrawn="1"/>
        </p:nvGrpSpPr>
        <p:grpSpPr>
          <a:xfrm>
            <a:off x="0" y="0"/>
            <a:ext cx="12192000" cy="91440"/>
            <a:chOff x="0" y="6766560"/>
            <a:chExt cx="12192000" cy="914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11E0249-55B1-4F50-B6F3-1D4CB83B755C}"/>
                </a:ext>
              </a:extLst>
            </p:cNvPr>
            <p:cNvSpPr/>
            <p:nvPr/>
          </p:nvSpPr>
          <p:spPr>
            <a:xfrm>
              <a:off x="0" y="6766560"/>
              <a:ext cx="5050302" cy="91440"/>
            </a:xfrm>
            <a:prstGeom prst="rect">
              <a:avLst/>
            </a:prstGeom>
            <a:solidFill>
              <a:srgbClr val="F5C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7E13632-A940-427F-8045-D15DB2E91222}"/>
                </a:ext>
              </a:extLst>
            </p:cNvPr>
            <p:cNvSpPr/>
            <p:nvPr userDrawn="1"/>
          </p:nvSpPr>
          <p:spPr>
            <a:xfrm>
              <a:off x="4889500" y="6766560"/>
              <a:ext cx="1157261" cy="91440"/>
            </a:xfrm>
            <a:prstGeom prst="rect">
              <a:avLst/>
            </a:prstGeom>
            <a:solidFill>
              <a:srgbClr val="E4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C322C50-445E-40A7-8A05-AD852D1DC56B}"/>
                </a:ext>
              </a:extLst>
            </p:cNvPr>
            <p:cNvSpPr/>
            <p:nvPr/>
          </p:nvSpPr>
          <p:spPr>
            <a:xfrm>
              <a:off x="5954712" y="6766560"/>
              <a:ext cx="2260819" cy="91440"/>
            </a:xfrm>
            <a:prstGeom prst="rect">
              <a:avLst/>
            </a:prstGeom>
            <a:solidFill>
              <a:srgbClr val="F37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37016F8-C5EE-4244-B985-DE10D2A32537}"/>
                </a:ext>
              </a:extLst>
            </p:cNvPr>
            <p:cNvSpPr/>
            <p:nvPr/>
          </p:nvSpPr>
          <p:spPr>
            <a:xfrm>
              <a:off x="8032750" y="6766560"/>
              <a:ext cx="2178050" cy="91440"/>
            </a:xfrm>
            <a:prstGeom prst="rect">
              <a:avLst/>
            </a:prstGeom>
            <a:solidFill>
              <a:srgbClr val="1D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826659-0D85-4522-876F-5B35D499F0F6}"/>
                </a:ext>
              </a:extLst>
            </p:cNvPr>
            <p:cNvSpPr/>
            <p:nvPr/>
          </p:nvSpPr>
          <p:spPr>
            <a:xfrm>
              <a:off x="10113963" y="6766560"/>
              <a:ext cx="2078037" cy="91440"/>
            </a:xfrm>
            <a:prstGeom prst="rect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1EB56CC3-93B6-4BEB-9E54-9E5281DC15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1686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 userDrawn="1"/>
        </p:nvSpPr>
        <p:spPr>
          <a:xfrm>
            <a:off x="6093265" y="89682"/>
            <a:ext cx="6098736" cy="6768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8AD9881D-B00A-4247-8DF7-BEE9578ADB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3265" y="89682"/>
            <a:ext cx="6098736" cy="6768318"/>
          </a:xfrm>
          <a:prstGeom prst="rect">
            <a:avLst/>
          </a:prstGeom>
          <a:noFill/>
        </p:spPr>
        <p:txBody>
          <a:bodyPr lIns="274320" tIns="274320" rIns="274320" bIns="274320"/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below to insert a photo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74AC72-DDAB-49D1-8286-ABBA64795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9223" y="1967113"/>
            <a:ext cx="5164134" cy="4319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0FF31-9141-4408-B4D2-D6D12498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76157" cy="7539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6F043C-92B1-4F33-A948-6B9D078B26E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489503" y="6431001"/>
            <a:ext cx="245678" cy="245297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88866E84-0A57-4668-B531-68C5A5DCE6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20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193922-250C-D740-A91E-0F1BF41B61A8}"/>
              </a:ext>
            </a:extLst>
          </p:cNvPr>
          <p:cNvSpPr/>
          <p:nvPr userDrawn="1"/>
        </p:nvSpPr>
        <p:spPr>
          <a:xfrm>
            <a:off x="0" y="91440"/>
            <a:ext cx="6098736" cy="6766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A2524182-F3AA-A449-A811-1F42DD3BE45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0" y="91440"/>
            <a:ext cx="6098736" cy="6766559"/>
          </a:xfrm>
          <a:prstGeom prst="rect">
            <a:avLst/>
          </a:prstGeom>
          <a:noFill/>
        </p:spPr>
        <p:txBody>
          <a:bodyPr lIns="274320" tIns="274320" rIns="274320" bIns="274320"/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below to insert a photo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477760C-3274-4510-B4C1-514FA1F1F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70667" y="1967113"/>
            <a:ext cx="5164134" cy="43193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10EF53-26EC-4206-AAE1-524C87D7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616" y="457200"/>
            <a:ext cx="5176215" cy="7539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A85233-40AD-4D6F-9365-29FEF80CE271}"/>
              </a:ext>
            </a:extLst>
          </p:cNvPr>
          <p:cNvGrpSpPr/>
          <p:nvPr userDrawn="1"/>
        </p:nvGrpSpPr>
        <p:grpSpPr>
          <a:xfrm>
            <a:off x="0" y="0"/>
            <a:ext cx="12192000" cy="91440"/>
            <a:chOff x="0" y="6766560"/>
            <a:chExt cx="12192000" cy="914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7F9A77-4CA7-4E17-899F-26DDA3DCAE26}"/>
                </a:ext>
              </a:extLst>
            </p:cNvPr>
            <p:cNvSpPr/>
            <p:nvPr/>
          </p:nvSpPr>
          <p:spPr>
            <a:xfrm>
              <a:off x="0" y="6766560"/>
              <a:ext cx="5050302" cy="91440"/>
            </a:xfrm>
            <a:prstGeom prst="rect">
              <a:avLst/>
            </a:prstGeom>
            <a:solidFill>
              <a:srgbClr val="F5C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A8A5F5D-6B10-49A0-B728-102DF6802D7E}"/>
                </a:ext>
              </a:extLst>
            </p:cNvPr>
            <p:cNvSpPr/>
            <p:nvPr userDrawn="1"/>
          </p:nvSpPr>
          <p:spPr>
            <a:xfrm>
              <a:off x="4889500" y="6766560"/>
              <a:ext cx="1157261" cy="91440"/>
            </a:xfrm>
            <a:prstGeom prst="rect">
              <a:avLst/>
            </a:prstGeom>
            <a:solidFill>
              <a:srgbClr val="E4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6778C5F-7A8E-4BDF-96CE-CCEDB03D72D2}"/>
                </a:ext>
              </a:extLst>
            </p:cNvPr>
            <p:cNvSpPr/>
            <p:nvPr/>
          </p:nvSpPr>
          <p:spPr>
            <a:xfrm>
              <a:off x="5954712" y="6766560"/>
              <a:ext cx="2260819" cy="91440"/>
            </a:xfrm>
            <a:prstGeom prst="rect">
              <a:avLst/>
            </a:prstGeom>
            <a:solidFill>
              <a:srgbClr val="F37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DCD4965-B542-43C1-B191-3CADE067FD17}"/>
                </a:ext>
              </a:extLst>
            </p:cNvPr>
            <p:cNvSpPr/>
            <p:nvPr/>
          </p:nvSpPr>
          <p:spPr>
            <a:xfrm>
              <a:off x="8032750" y="6766560"/>
              <a:ext cx="2178050" cy="91440"/>
            </a:xfrm>
            <a:prstGeom prst="rect">
              <a:avLst/>
            </a:prstGeom>
            <a:solidFill>
              <a:srgbClr val="1D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DB607E6-DB93-41EF-851F-EDFE50E56E0F}"/>
                </a:ext>
              </a:extLst>
            </p:cNvPr>
            <p:cNvSpPr/>
            <p:nvPr/>
          </p:nvSpPr>
          <p:spPr>
            <a:xfrm>
              <a:off x="10113963" y="6766560"/>
              <a:ext cx="2078037" cy="91440"/>
            </a:xfrm>
            <a:prstGeom prst="rect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D42932E-7A67-4369-B8BD-2F3B4FFE6E9F}"/>
              </a:ext>
            </a:extLst>
          </p:cNvPr>
          <p:cNvSpPr txBox="1"/>
          <p:nvPr userDrawn="1"/>
        </p:nvSpPr>
        <p:spPr>
          <a:xfrm>
            <a:off x="681343" y="6501327"/>
            <a:ext cx="730016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750" kern="100" cap="all" spc="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sz="750" kern="100" cap="all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 F5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9D0CEDF-2327-4D21-9626-EA64C1D6F841}"/>
              </a:ext>
            </a:extLst>
          </p:cNvPr>
          <p:cNvSpPr txBox="1"/>
          <p:nvPr userDrawn="1"/>
        </p:nvSpPr>
        <p:spPr>
          <a:xfrm>
            <a:off x="6805" y="6501327"/>
            <a:ext cx="567398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750" b="1" kern="100" cap="all" spc="5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750" b="1" kern="100" cap="all" spc="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97316C92-AC84-494D-9E23-16873326D9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9503" y="6431000"/>
            <a:ext cx="250273" cy="250273"/>
          </a:xfrm>
          <a:prstGeom prst="rect">
            <a:avLst/>
          </a:prstGeom>
        </p:spPr>
      </p:pic>
      <p:sp>
        <p:nvSpPr>
          <p:cNvPr id="15" name="Footer Placeholder 10">
            <a:extLst>
              <a:ext uri="{FF2B5EF4-FFF2-40B4-BE49-F238E27FC236}">
                <a16:creationId xmlns:a16="http://schemas.microsoft.com/office/drawing/2014/main" id="{720ECF2C-9E27-4F25-919C-9D1327729C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617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 userDrawn="1"/>
        </p:nvSpPr>
        <p:spPr bwMode="ltGray">
          <a:xfrm>
            <a:off x="0" y="91440"/>
            <a:ext cx="6096000" cy="67665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61974F-83C6-4B8C-A611-F52ADE4EAD7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590906" y="457200"/>
            <a:ext cx="5140845" cy="5829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8E56E7-3501-43C0-8E56-CED7C59FB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223" y="1967112"/>
            <a:ext cx="4856688" cy="4139385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AC042-5DC9-4769-B7E8-FF597DC9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76215" cy="7539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EE3737-0E07-468B-930B-751982F98482}"/>
              </a:ext>
            </a:extLst>
          </p:cNvPr>
          <p:cNvSpPr txBox="1"/>
          <p:nvPr userDrawn="1"/>
        </p:nvSpPr>
        <p:spPr>
          <a:xfrm>
            <a:off x="681343" y="6501327"/>
            <a:ext cx="730016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750" kern="100" cap="all" spc="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sz="750" kern="100" cap="all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 F5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4FC488A-D654-4C07-AA57-BD13BC912E3C}"/>
              </a:ext>
            </a:extLst>
          </p:cNvPr>
          <p:cNvSpPr txBox="1"/>
          <p:nvPr userDrawn="1"/>
        </p:nvSpPr>
        <p:spPr>
          <a:xfrm>
            <a:off x="6805" y="6501327"/>
            <a:ext cx="567398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750" b="1" kern="100" cap="all" spc="5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750" b="1" kern="100" cap="all" spc="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08DF53-BB9D-4DA0-8518-FB965BC3C3C4}"/>
              </a:ext>
            </a:extLst>
          </p:cNvPr>
          <p:cNvGrpSpPr/>
          <p:nvPr userDrawn="1"/>
        </p:nvGrpSpPr>
        <p:grpSpPr>
          <a:xfrm>
            <a:off x="0" y="0"/>
            <a:ext cx="12192000" cy="91440"/>
            <a:chOff x="0" y="6766560"/>
            <a:chExt cx="12192000" cy="9144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67C59B6-E0B7-4A56-BC48-26DFD539BBC8}"/>
                </a:ext>
              </a:extLst>
            </p:cNvPr>
            <p:cNvSpPr/>
            <p:nvPr/>
          </p:nvSpPr>
          <p:spPr>
            <a:xfrm>
              <a:off x="0" y="6766560"/>
              <a:ext cx="5050302" cy="91440"/>
            </a:xfrm>
            <a:prstGeom prst="rect">
              <a:avLst/>
            </a:prstGeom>
            <a:solidFill>
              <a:srgbClr val="F5C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D350D41-22BD-45CD-BDEB-3AFF366808DB}"/>
                </a:ext>
              </a:extLst>
            </p:cNvPr>
            <p:cNvSpPr/>
            <p:nvPr userDrawn="1"/>
          </p:nvSpPr>
          <p:spPr>
            <a:xfrm>
              <a:off x="4889500" y="6766560"/>
              <a:ext cx="1157261" cy="91440"/>
            </a:xfrm>
            <a:prstGeom prst="rect">
              <a:avLst/>
            </a:prstGeom>
            <a:solidFill>
              <a:srgbClr val="E4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AABA54-2AA5-4679-8D59-6CA1334612DC}"/>
                </a:ext>
              </a:extLst>
            </p:cNvPr>
            <p:cNvSpPr/>
            <p:nvPr/>
          </p:nvSpPr>
          <p:spPr>
            <a:xfrm>
              <a:off x="5954712" y="6766560"/>
              <a:ext cx="2260819" cy="91440"/>
            </a:xfrm>
            <a:prstGeom prst="rect">
              <a:avLst/>
            </a:prstGeom>
            <a:solidFill>
              <a:srgbClr val="F37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2F31F58-6B5C-4269-AFA1-436102C3D117}"/>
                </a:ext>
              </a:extLst>
            </p:cNvPr>
            <p:cNvSpPr/>
            <p:nvPr/>
          </p:nvSpPr>
          <p:spPr>
            <a:xfrm>
              <a:off x="8032750" y="6766560"/>
              <a:ext cx="2178050" cy="91440"/>
            </a:xfrm>
            <a:prstGeom prst="rect">
              <a:avLst/>
            </a:prstGeom>
            <a:solidFill>
              <a:srgbClr val="1D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6FC7973-5A91-48F4-8CB9-5E5D9762E033}"/>
                </a:ext>
              </a:extLst>
            </p:cNvPr>
            <p:cNvSpPr/>
            <p:nvPr/>
          </p:nvSpPr>
          <p:spPr>
            <a:xfrm>
              <a:off x="10113963" y="6766560"/>
              <a:ext cx="2078037" cy="91440"/>
            </a:xfrm>
            <a:prstGeom prst="rect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BF2218F0-D93F-4904-B0F2-AADFD3911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89503" y="6431000"/>
            <a:ext cx="250273" cy="250273"/>
          </a:xfrm>
          <a:prstGeom prst="rect">
            <a:avLst/>
          </a:prstGeom>
        </p:spPr>
      </p:pic>
      <p:sp>
        <p:nvSpPr>
          <p:cNvPr id="15" name="Footer Placeholder 10">
            <a:extLst>
              <a:ext uri="{FF2B5EF4-FFF2-40B4-BE49-F238E27FC236}">
                <a16:creationId xmlns:a16="http://schemas.microsoft.com/office/drawing/2014/main" id="{3EFFD462-0D5B-4804-ABA3-5F8AD08EEC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8760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e-third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 userDrawn="1"/>
        </p:nvSpPr>
        <p:spPr>
          <a:xfrm>
            <a:off x="8030817" y="88549"/>
            <a:ext cx="4161183" cy="6769451"/>
          </a:xfrm>
          <a:prstGeom prst="rect">
            <a:avLst/>
          </a:prstGeom>
          <a:solidFill>
            <a:srgbClr val="004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8D0A2A5B-D1E7-45BE-AE60-A6F36936B1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9183C3AE-028B-4DDA-9205-EC6D655EEA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F505AD9A-ACA3-4F80-AFE2-84AD08C01D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B03D2BBB-45A1-4D25-ABE8-7FC9374EA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C66F7432-E150-4495-9A00-2F1C2AC721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74AC72-DDAB-49D1-8286-ABBA64795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9223" y="1967113"/>
            <a:ext cx="7310618" cy="4319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0FF31-9141-4408-B4D2-D6D12498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327638" cy="7539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14E68320-68D4-4D4A-B0BF-87FB8DFCD5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9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e-third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 userDrawn="1"/>
        </p:nvSpPr>
        <p:spPr>
          <a:xfrm>
            <a:off x="0" y="88900"/>
            <a:ext cx="4060953" cy="6769100"/>
          </a:xfrm>
          <a:prstGeom prst="rect">
            <a:avLst/>
          </a:prstGeom>
          <a:solidFill>
            <a:srgbClr val="004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74AC72-DDAB-49D1-8286-ABBA64795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19467" y="1967113"/>
            <a:ext cx="7310618" cy="43193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0FF31-9141-4408-B4D2-D6D12498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444" y="457200"/>
            <a:ext cx="7327638" cy="75399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07E9E6-657D-44F6-B7B3-62E0DAE48F9F}"/>
              </a:ext>
            </a:extLst>
          </p:cNvPr>
          <p:cNvSpPr txBox="1"/>
          <p:nvPr userDrawn="1"/>
        </p:nvSpPr>
        <p:spPr>
          <a:xfrm>
            <a:off x="681343" y="6501327"/>
            <a:ext cx="730016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750" kern="100" cap="all" spc="10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sz="750" kern="100" cap="all" spc="2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 F5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DCCB35-B199-4CD6-9364-CF60DE40A9B6}"/>
              </a:ext>
            </a:extLst>
          </p:cNvPr>
          <p:cNvSpPr txBox="1"/>
          <p:nvPr userDrawn="1"/>
        </p:nvSpPr>
        <p:spPr>
          <a:xfrm>
            <a:off x="6805" y="6501327"/>
            <a:ext cx="567398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750" b="1" kern="100" cap="all" spc="5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750" b="1" kern="100" cap="all" spc="5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3110C2C1-9BAC-48C6-872D-0DBFE4DB2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48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0CA2B1-43F3-4E5A-8642-E7EF9DF675DC}"/>
              </a:ext>
            </a:extLst>
          </p:cNvPr>
          <p:cNvSpPr/>
          <p:nvPr userDrawn="1"/>
        </p:nvSpPr>
        <p:spPr>
          <a:xfrm>
            <a:off x="0" y="0"/>
            <a:ext cx="12192000" cy="233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89772A-5773-574A-B6F8-FE6EE18F52EE}"/>
              </a:ext>
            </a:extLst>
          </p:cNvPr>
          <p:cNvSpPr/>
          <p:nvPr userDrawn="1"/>
        </p:nvSpPr>
        <p:spPr>
          <a:xfrm>
            <a:off x="0" y="0"/>
            <a:ext cx="12188952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1C8EB-2EC7-7348-A790-C3B94928DB0F}"/>
              </a:ext>
            </a:extLst>
          </p:cNvPr>
          <p:cNvSpPr/>
          <p:nvPr userDrawn="1"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DCA21-A80E-C740-8D95-E40B577291A6}"/>
              </a:ext>
            </a:extLst>
          </p:cNvPr>
          <p:cNvSpPr/>
          <p:nvPr userDrawn="1"/>
        </p:nvSpPr>
        <p:spPr>
          <a:xfrm rot="54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2B2B15-B649-C945-8F45-B73BCE1D96D3}"/>
              </a:ext>
            </a:extLst>
          </p:cNvPr>
          <p:cNvSpPr/>
          <p:nvPr userDrawn="1"/>
        </p:nvSpPr>
        <p:spPr>
          <a:xfrm rot="5400000">
            <a:off x="8534400" y="3200400"/>
            <a:ext cx="6858000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BD637-13E9-E14F-B2BA-CCCBD0753859}"/>
              </a:ext>
            </a:extLst>
          </p:cNvPr>
          <p:cNvSpPr/>
          <p:nvPr userDrawn="1"/>
        </p:nvSpPr>
        <p:spPr>
          <a:xfrm>
            <a:off x="-687" y="1512321"/>
            <a:ext cx="12188952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919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: Carb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2">
            <a:extLst>
              <a:ext uri="{FF2B5EF4-FFF2-40B4-BE49-F238E27FC236}">
                <a16:creationId xmlns:a16="http://schemas.microsoft.com/office/drawing/2014/main" id="{B49D0D91-C17F-4B05-8E43-82015C7BB70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04A93985-0D67-451D-B3A3-FF1DFA20A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51F8F0B5-AE5E-4F6A-A5A9-1380A0E14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0588F478-4A92-494A-9C3A-F0E7B3557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1C181752-AA5D-48E5-B1BF-DFEB698DA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7C566761-B5D4-457C-92C2-7F809697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ABD1FB-3172-4AEA-B5C2-F2546E6F6B28}"/>
              </a:ext>
            </a:extLst>
          </p:cNvPr>
          <p:cNvGrpSpPr/>
          <p:nvPr userDrawn="1"/>
        </p:nvGrpSpPr>
        <p:grpSpPr>
          <a:xfrm>
            <a:off x="0" y="6766560"/>
            <a:ext cx="12192000" cy="91440"/>
            <a:chOff x="0" y="6766560"/>
            <a:chExt cx="12192000" cy="914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9CBB2FC-BAF9-48F6-95FA-B797183FB68E}"/>
                </a:ext>
              </a:extLst>
            </p:cNvPr>
            <p:cNvSpPr/>
            <p:nvPr/>
          </p:nvSpPr>
          <p:spPr>
            <a:xfrm>
              <a:off x="0" y="6766560"/>
              <a:ext cx="5050302" cy="91440"/>
            </a:xfrm>
            <a:prstGeom prst="rect">
              <a:avLst/>
            </a:prstGeom>
            <a:solidFill>
              <a:srgbClr val="F5C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72C188-6A30-4B83-B29A-98E2F5808F8B}"/>
                </a:ext>
              </a:extLst>
            </p:cNvPr>
            <p:cNvSpPr/>
            <p:nvPr userDrawn="1"/>
          </p:nvSpPr>
          <p:spPr>
            <a:xfrm>
              <a:off x="4889500" y="6766560"/>
              <a:ext cx="1157261" cy="91440"/>
            </a:xfrm>
            <a:prstGeom prst="rect">
              <a:avLst/>
            </a:prstGeom>
            <a:solidFill>
              <a:srgbClr val="E4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E38204-8452-4E27-BEDC-A657E1DE8021}"/>
                </a:ext>
              </a:extLst>
            </p:cNvPr>
            <p:cNvSpPr/>
            <p:nvPr/>
          </p:nvSpPr>
          <p:spPr>
            <a:xfrm>
              <a:off x="5954712" y="6766560"/>
              <a:ext cx="2260819" cy="91440"/>
            </a:xfrm>
            <a:prstGeom prst="rect">
              <a:avLst/>
            </a:prstGeom>
            <a:solidFill>
              <a:srgbClr val="F37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DF6AC7-9388-407D-89DE-B14FFE84A8B6}"/>
                </a:ext>
              </a:extLst>
            </p:cNvPr>
            <p:cNvSpPr/>
            <p:nvPr/>
          </p:nvSpPr>
          <p:spPr>
            <a:xfrm>
              <a:off x="8032750" y="6766560"/>
              <a:ext cx="2178050" cy="91440"/>
            </a:xfrm>
            <a:prstGeom prst="rect">
              <a:avLst/>
            </a:prstGeom>
            <a:solidFill>
              <a:srgbClr val="1D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0F5B398-B67A-43A9-8C2A-54443FBEF893}"/>
                </a:ext>
              </a:extLst>
            </p:cNvPr>
            <p:cNvSpPr/>
            <p:nvPr/>
          </p:nvSpPr>
          <p:spPr>
            <a:xfrm>
              <a:off x="10113963" y="6766560"/>
              <a:ext cx="2078037" cy="91440"/>
            </a:xfrm>
            <a:prstGeom prst="rect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13927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: Deep Lake">
    <p:bg>
      <p:bgPr>
        <a:solidFill>
          <a:srgbClr val="00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2">
            <a:extLst>
              <a:ext uri="{FF2B5EF4-FFF2-40B4-BE49-F238E27FC236}">
                <a16:creationId xmlns:a16="http://schemas.microsoft.com/office/drawing/2014/main" id="{28E4689E-066C-40CE-964D-BA4EBB3542C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9AF8A63-6FFF-4C2F-883E-76FDE7D49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B34BBF5-94F1-4633-93DF-D1C74D7E80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502C15E-FAB7-48E2-B3CD-297CE138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D5AA12F-9D7D-47DC-9513-EA313EC13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41BFC0-E8B2-4E33-88AA-2D833170CAA9}"/>
              </a:ext>
            </a:extLst>
          </p:cNvPr>
          <p:cNvGrpSpPr/>
          <p:nvPr userDrawn="1"/>
        </p:nvGrpSpPr>
        <p:grpSpPr>
          <a:xfrm>
            <a:off x="0" y="6766560"/>
            <a:ext cx="12192000" cy="91440"/>
            <a:chOff x="0" y="6766560"/>
            <a:chExt cx="12192000" cy="9144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6EF9B02-DDF4-49EF-88E9-E28D0A4C427C}"/>
                </a:ext>
              </a:extLst>
            </p:cNvPr>
            <p:cNvSpPr/>
            <p:nvPr/>
          </p:nvSpPr>
          <p:spPr>
            <a:xfrm>
              <a:off x="0" y="6766560"/>
              <a:ext cx="5050302" cy="91440"/>
            </a:xfrm>
            <a:prstGeom prst="rect">
              <a:avLst/>
            </a:prstGeom>
            <a:solidFill>
              <a:srgbClr val="F5C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81F288-588D-49FF-9E29-11B25708FA8E}"/>
                </a:ext>
              </a:extLst>
            </p:cNvPr>
            <p:cNvSpPr/>
            <p:nvPr userDrawn="1"/>
          </p:nvSpPr>
          <p:spPr>
            <a:xfrm>
              <a:off x="4889500" y="6766560"/>
              <a:ext cx="1157261" cy="91440"/>
            </a:xfrm>
            <a:prstGeom prst="rect">
              <a:avLst/>
            </a:prstGeom>
            <a:solidFill>
              <a:srgbClr val="E4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97796B5-ACD4-4793-A3DC-DEA5D0DD5F0E}"/>
                </a:ext>
              </a:extLst>
            </p:cNvPr>
            <p:cNvSpPr/>
            <p:nvPr/>
          </p:nvSpPr>
          <p:spPr>
            <a:xfrm>
              <a:off x="5954712" y="6766560"/>
              <a:ext cx="2260819" cy="91440"/>
            </a:xfrm>
            <a:prstGeom prst="rect">
              <a:avLst/>
            </a:prstGeom>
            <a:solidFill>
              <a:srgbClr val="F37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E50AF70-1F35-43EF-BDCA-366F8DF37230}"/>
                </a:ext>
              </a:extLst>
            </p:cNvPr>
            <p:cNvSpPr/>
            <p:nvPr/>
          </p:nvSpPr>
          <p:spPr>
            <a:xfrm>
              <a:off x="8032750" y="6766560"/>
              <a:ext cx="2178050" cy="91440"/>
            </a:xfrm>
            <a:prstGeom prst="rect">
              <a:avLst/>
            </a:prstGeom>
            <a:solidFill>
              <a:srgbClr val="1D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1687566-3430-40E2-9F85-D35FB4E2A2D0}"/>
                </a:ext>
              </a:extLst>
            </p:cNvPr>
            <p:cNvSpPr/>
            <p:nvPr/>
          </p:nvSpPr>
          <p:spPr>
            <a:xfrm>
              <a:off x="10113963" y="6766560"/>
              <a:ext cx="2078037" cy="91440"/>
            </a:xfrm>
            <a:prstGeom prst="rect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4104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subhead: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4552" cy="75895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79606EA-FADA-4FE6-87E6-E09757D0B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2"/>
            <a:ext cx="5463540" cy="4325738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0CA3985-E3DD-4612-804A-CEB02709C77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8212" y="1967112"/>
            <a:ext cx="5463540" cy="4325738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4A26347B-2021-4942-92C1-51B7B994D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67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subhead: Two content weighted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4552" cy="75895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A025CA9-E115-4D52-8789-5A3534668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41478" y="1967113"/>
            <a:ext cx="7390273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53492ED-1851-4AF7-BFB3-E3A888CEEF8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967113"/>
            <a:ext cx="3538497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A113D465-78B8-4352-8A52-982DE49E00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819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subhead: 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4552" cy="75895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F0F5A16-0072-4CEB-B2D7-4ACEE38C20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198864" y="1967113"/>
            <a:ext cx="3519032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54B4451-4579-4EF1-B801-2FD806904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3"/>
            <a:ext cx="7395883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9A3BCCF9-FD2E-4741-9A94-8ED367E828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188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subhead: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4552" cy="75895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1CC9BBA-547D-4E18-BCA7-FDB5D1F6403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199" y="1967113"/>
            <a:ext cx="3523817" cy="431303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5C31D28-D6BF-43CC-A204-E65B83F1FE2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334091" y="1967113"/>
            <a:ext cx="3523817" cy="431303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EA8A136-B3F1-4CD4-96F0-FC2034A3A40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98863" y="1967113"/>
            <a:ext cx="3523817" cy="431303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6" name="Footer Placeholder 10">
            <a:extLst>
              <a:ext uri="{FF2B5EF4-FFF2-40B4-BE49-F238E27FC236}">
                <a16:creationId xmlns:a16="http://schemas.microsoft.com/office/drawing/2014/main" id="{32F2873F-33B6-4CA9-93C0-00806D71A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218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no subhead: 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4552" cy="75895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4FECF13-45A3-4E5E-9C50-1FB1D52E748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5677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F27CFD2-9839-4A48-8EC3-59FE0833DF69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89212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333903E-DD09-4D1B-A705-0126772D0C2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322747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07A4E12-8941-4699-8891-EE211FDC74A2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256280" y="1967113"/>
            <a:ext cx="2444495" cy="4319387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E34D3C8B-5D25-412C-B2B6-1C230F6EC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085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7200" y="457200"/>
            <a:ext cx="11274552" cy="75399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A8562-B6C4-4F72-9A77-9CE22CA5E603}"/>
              </a:ext>
            </a:extLst>
          </p:cNvPr>
          <p:cNvSpPr txBox="1"/>
          <p:nvPr userDrawn="1"/>
        </p:nvSpPr>
        <p:spPr>
          <a:xfrm>
            <a:off x="681343" y="6501327"/>
            <a:ext cx="730016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750" kern="100" cap="all" spc="10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</a:t>
            </a:r>
            <a:r>
              <a:rPr lang="en-US" sz="750" kern="100" cap="all" spc="20" baseline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2023 F5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C7C42-B2DD-4FEE-B3DC-79EBB56C4AAB}"/>
              </a:ext>
            </a:extLst>
          </p:cNvPr>
          <p:cNvSpPr txBox="1"/>
          <p:nvPr userDrawn="1"/>
        </p:nvSpPr>
        <p:spPr>
          <a:xfrm>
            <a:off x="6805" y="6501327"/>
            <a:ext cx="567398" cy="98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750" b="1" kern="100" cap="all" spc="5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750" b="1" kern="100" cap="all" spc="5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37C78E-8007-4F21-9F40-137DE0E53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68499"/>
            <a:ext cx="11274552" cy="4311651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EE6AABD-6768-4E29-97E7-A4E42A7DD76C}"/>
              </a:ext>
            </a:extLst>
          </p:cNvPr>
          <p:cNvGrpSpPr/>
          <p:nvPr userDrawn="1"/>
        </p:nvGrpSpPr>
        <p:grpSpPr>
          <a:xfrm>
            <a:off x="0" y="0"/>
            <a:ext cx="12192000" cy="91440"/>
            <a:chOff x="0" y="6766560"/>
            <a:chExt cx="12192000" cy="9144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2D15244-30C2-4F87-878E-ABBECA3DC5BF}"/>
                </a:ext>
              </a:extLst>
            </p:cNvPr>
            <p:cNvSpPr/>
            <p:nvPr/>
          </p:nvSpPr>
          <p:spPr>
            <a:xfrm>
              <a:off x="0" y="6766560"/>
              <a:ext cx="5050302" cy="91440"/>
            </a:xfrm>
            <a:prstGeom prst="rect">
              <a:avLst/>
            </a:prstGeom>
            <a:solidFill>
              <a:srgbClr val="F5C3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2CBB79-3E25-4805-BA35-71C18D8C1807}"/>
                </a:ext>
              </a:extLst>
            </p:cNvPr>
            <p:cNvSpPr/>
            <p:nvPr userDrawn="1"/>
          </p:nvSpPr>
          <p:spPr>
            <a:xfrm>
              <a:off x="4889500" y="6766560"/>
              <a:ext cx="1157261" cy="91440"/>
            </a:xfrm>
            <a:prstGeom prst="rect">
              <a:avLst/>
            </a:prstGeom>
            <a:solidFill>
              <a:srgbClr val="E400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128E2A-103D-410E-AF80-5226B34FAC05}"/>
                </a:ext>
              </a:extLst>
            </p:cNvPr>
            <p:cNvSpPr/>
            <p:nvPr/>
          </p:nvSpPr>
          <p:spPr>
            <a:xfrm>
              <a:off x="5954712" y="6766560"/>
              <a:ext cx="2260819" cy="91440"/>
            </a:xfrm>
            <a:prstGeom prst="rect">
              <a:avLst/>
            </a:prstGeom>
            <a:solidFill>
              <a:srgbClr val="F370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275072D-6FCA-46E0-A146-5B484B5DDC31}"/>
                </a:ext>
              </a:extLst>
            </p:cNvPr>
            <p:cNvSpPr/>
            <p:nvPr/>
          </p:nvSpPr>
          <p:spPr>
            <a:xfrm>
              <a:off x="8032750" y="6766560"/>
              <a:ext cx="2178050" cy="91440"/>
            </a:xfrm>
            <a:prstGeom prst="rect">
              <a:avLst/>
            </a:prstGeom>
            <a:solidFill>
              <a:srgbClr val="1D9CD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DF95FA1-F9F1-463D-98DC-E760DEB4ECDB}"/>
                </a:ext>
              </a:extLst>
            </p:cNvPr>
            <p:cNvSpPr/>
            <p:nvPr/>
          </p:nvSpPr>
          <p:spPr>
            <a:xfrm>
              <a:off x="10113963" y="6766560"/>
              <a:ext cx="2078037" cy="91440"/>
            </a:xfrm>
            <a:prstGeom prst="rect">
              <a:avLst/>
            </a:prstGeom>
            <a:solidFill>
              <a:srgbClr val="0C5C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6" name="updated logo" descr="Logo&#10;&#10;Description automatically generated">
            <a:extLst>
              <a:ext uri="{FF2B5EF4-FFF2-40B4-BE49-F238E27FC236}">
                <a16:creationId xmlns:a16="http://schemas.microsoft.com/office/drawing/2014/main" id="{8F3372F7-7243-4131-A7BF-D616085D6533}"/>
              </a:ext>
            </a:extLst>
          </p:cNvPr>
          <p:cNvPicPr>
            <a:picLocks noChangeAspect="1"/>
          </p:cNvPicPr>
          <p:nvPr userDrawn="1"/>
        </p:nvPicPr>
        <p:blipFill>
          <a:blip r:embed="rId50"/>
          <a:stretch>
            <a:fillRect/>
          </a:stretch>
        </p:blipFill>
        <p:spPr>
          <a:xfrm>
            <a:off x="11489503" y="6431000"/>
            <a:ext cx="246888" cy="246888"/>
          </a:xfrm>
          <a:prstGeom prst="rect">
            <a:avLst/>
          </a:prstGeom>
        </p:spPr>
      </p:pic>
      <p:sp>
        <p:nvSpPr>
          <p:cNvPr id="16" name="Footer Placeholder 10">
            <a:extLst>
              <a:ext uri="{FF2B5EF4-FFF2-40B4-BE49-F238E27FC236}">
                <a16:creationId xmlns:a16="http://schemas.microsoft.com/office/drawing/2014/main" id="{B5FDD3E2-DB49-4FE9-8962-005CDC21E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55901" y="6450474"/>
            <a:ext cx="2171700" cy="1986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algn="l" defTabSz="914400" rtl="0" eaLnBrk="1" latinLnBrk="0" hangingPunct="1">
              <a:defRPr lang="en-US" sz="75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5pPr>
              <a:defRPr lang="en-US" sz="750" kern="100" cap="all" spc="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0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27" r:id="rId2"/>
    <p:sldLayoutId id="2147483751" r:id="rId3"/>
    <p:sldLayoutId id="2147483699" r:id="rId4"/>
    <p:sldLayoutId id="2147483729" r:id="rId5"/>
    <p:sldLayoutId id="2147483732" r:id="rId6"/>
    <p:sldLayoutId id="2147483736" r:id="rId7"/>
    <p:sldLayoutId id="2147483739" r:id="rId8"/>
    <p:sldLayoutId id="2147483742" r:id="rId9"/>
    <p:sldLayoutId id="2147483687" r:id="rId10"/>
    <p:sldLayoutId id="2147483700" r:id="rId11"/>
    <p:sldLayoutId id="2147483652" r:id="rId12"/>
    <p:sldLayoutId id="2147483733" r:id="rId13"/>
    <p:sldLayoutId id="2147483658" r:id="rId14"/>
    <p:sldLayoutId id="2147483661" r:id="rId15"/>
    <p:sldLayoutId id="2147483659" r:id="rId16"/>
    <p:sldLayoutId id="2147483745" r:id="rId17"/>
    <p:sldLayoutId id="2147483701" r:id="rId18"/>
    <p:sldLayoutId id="2147483730" r:id="rId19"/>
    <p:sldLayoutId id="2147483734" r:id="rId20"/>
    <p:sldLayoutId id="2147483737" r:id="rId21"/>
    <p:sldLayoutId id="2147483740" r:id="rId22"/>
    <p:sldLayoutId id="2147483743" r:id="rId23"/>
    <p:sldLayoutId id="2147483746" r:id="rId24"/>
    <p:sldLayoutId id="2147483702" r:id="rId25"/>
    <p:sldLayoutId id="2147483731" r:id="rId26"/>
    <p:sldLayoutId id="2147483735" r:id="rId27"/>
    <p:sldLayoutId id="2147483738" r:id="rId28"/>
    <p:sldLayoutId id="2147483741" r:id="rId29"/>
    <p:sldLayoutId id="2147483744" r:id="rId30"/>
    <p:sldLayoutId id="2147483747" r:id="rId31"/>
    <p:sldLayoutId id="2147483655" r:id="rId32"/>
    <p:sldLayoutId id="2147483706" r:id="rId33"/>
    <p:sldLayoutId id="2147483724" r:id="rId34"/>
    <p:sldLayoutId id="2147483725" r:id="rId35"/>
    <p:sldLayoutId id="2147483749" r:id="rId36"/>
    <p:sldLayoutId id="2147483750" r:id="rId37"/>
    <p:sldLayoutId id="2147483665" r:id="rId38"/>
    <p:sldLayoutId id="2147483703" r:id="rId39"/>
    <p:sldLayoutId id="2147483705" r:id="rId40"/>
    <p:sldLayoutId id="2147483662" r:id="rId41"/>
    <p:sldLayoutId id="2147483663" r:id="rId42"/>
    <p:sldLayoutId id="2147483668" r:id="rId43"/>
    <p:sldLayoutId id="2147483689" r:id="rId44"/>
    <p:sldLayoutId id="2147483690" r:id="rId45"/>
    <p:sldLayoutId id="2147483671" r:id="rId46"/>
    <p:sldLayoutId id="2147483666" r:id="rId47"/>
    <p:sldLayoutId id="2147483681" r:id="rId48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200" b="1" kern="100" spc="-1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ct val="114000"/>
        </a:lnSpc>
        <a:spcBef>
          <a:spcPts val="1200"/>
        </a:spcBef>
        <a:buFont typeface="Arial" panose="020B0604020202020204" pitchFamily="34" charset="0"/>
        <a:buChar char="•"/>
        <a:defRPr lang="en-US" sz="1600" kern="1200" spc="-2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00050" indent="-171450" algn="l" defTabSz="914400" rtl="0" eaLnBrk="1" latinLnBrk="0" hangingPunct="1">
        <a:lnSpc>
          <a:spcPct val="114000"/>
        </a:lnSpc>
        <a:spcBef>
          <a:spcPts val="1200"/>
        </a:spcBef>
        <a:buFont typeface="Arial" panose="020B0604020202020204" pitchFamily="34" charset="0"/>
        <a:buChar char="•"/>
        <a:defRPr lang="en-US" sz="1600" kern="1200" spc="-2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28650" indent="-171450" algn="l" defTabSz="914400" rtl="0" eaLnBrk="1" latinLnBrk="0" hangingPunct="1">
        <a:lnSpc>
          <a:spcPct val="114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lang="en-US" sz="1600" kern="1200" spc="-2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57250" indent="-171450" algn="l" defTabSz="914400" rtl="0" eaLnBrk="1" latinLnBrk="0" hangingPunct="1">
        <a:lnSpc>
          <a:spcPct val="114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•"/>
        <a:defRPr lang="en-US" sz="1600" kern="1200" spc="-20" dirty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16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b="1" kern="100" cap="all" spc="50" baseline="0">
          <a:solidFill>
            <a:schemeClr val="accent1"/>
          </a:solidFill>
          <a:latin typeface="Arial Narrow" panose="020B0606020202030204" pitchFamily="34" charset="0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3960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orient="horz" pos="1248" userDrawn="1">
          <p15:clr>
            <a:srgbClr val="F26B43"/>
          </p15:clr>
        </p15:guide>
        <p15:guide id="6" pos="288" userDrawn="1">
          <p15:clr>
            <a:srgbClr val="F26B43"/>
          </p15:clr>
        </p15:guide>
        <p15:guide id="7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3.png"/><Relationship Id="rId11" Type="http://schemas.openxmlformats.org/officeDocument/2006/relationships/image" Target="../media/image14.svg"/><Relationship Id="rId5" Type="http://schemas.openxmlformats.org/officeDocument/2006/relationships/image" Target="../media/image24.png"/><Relationship Id="rId10" Type="http://schemas.openxmlformats.org/officeDocument/2006/relationships/image" Target="../media/image13.png"/><Relationship Id="rId4" Type="http://schemas.openxmlformats.org/officeDocument/2006/relationships/image" Target="../media/image22.pn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4.svg"/><Relationship Id="rId7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6" Type="http://schemas.microsoft.com/office/2007/relationships/hdphoto" Target="../media/hdphoto1.wdp"/><Relationship Id="rId11" Type="http://schemas.openxmlformats.org/officeDocument/2006/relationships/image" Target="../media/image14.svg"/><Relationship Id="rId5" Type="http://schemas.openxmlformats.org/officeDocument/2006/relationships/image" Target="../media/image23.png"/><Relationship Id="rId10" Type="http://schemas.openxmlformats.org/officeDocument/2006/relationships/image" Target="../media/image13.png"/><Relationship Id="rId4" Type="http://schemas.openxmlformats.org/officeDocument/2006/relationships/image" Target="../media/image22.png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9F94E6-2BDD-451A-84FE-9B63B160F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078" y="1659834"/>
            <a:ext cx="10475844" cy="1382551"/>
          </a:xfrm>
        </p:spPr>
        <p:txBody>
          <a:bodyPr/>
          <a:lstStyle/>
          <a:p>
            <a:r>
              <a:rPr lang="en-US" sz="4400" dirty="0"/>
              <a:t>OpenShift Ingress in a Multi-Cluster World with NGINX + BIG-IP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531F0-F8BF-494F-9760-D61D2F4FC3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6043" y="5454098"/>
            <a:ext cx="2057400" cy="844826"/>
          </a:xfrm>
        </p:spPr>
        <p:txBody>
          <a:bodyPr/>
          <a:lstStyle/>
          <a:p>
            <a:pPr lvl="1"/>
            <a:r>
              <a:rPr lang="en-US" b="1" dirty="0"/>
              <a:t>Mark Dittmer</a:t>
            </a:r>
          </a:p>
          <a:p>
            <a:pPr lvl="2"/>
            <a:r>
              <a:rPr lang="en-US" dirty="0"/>
              <a:t>Product Management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4546F5-959F-43B5-C20A-94BF9995F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3822" y="4092713"/>
            <a:ext cx="20701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41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B2801133-73F3-EAF6-29F7-139D9B8B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71" y="2484170"/>
            <a:ext cx="1048412" cy="83872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2981B7F6-83E3-AE75-1E0F-2FD94E4B0896}"/>
              </a:ext>
            </a:extLst>
          </p:cNvPr>
          <p:cNvSpPr txBox="1"/>
          <p:nvPr/>
        </p:nvSpPr>
        <p:spPr>
          <a:xfrm>
            <a:off x="8180529" y="1887992"/>
            <a:ext cx="1362874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80" b="1" dirty="0"/>
              <a:t>OpenShift Cluster 1</a:t>
            </a:r>
          </a:p>
          <a:p>
            <a:pPr algn="ctr"/>
            <a:r>
              <a:rPr lang="en-US" sz="653" dirty="0"/>
              <a:t>(version 4.x)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698CABF-7887-C8DB-88C0-23DC22AC17C7}"/>
              </a:ext>
            </a:extLst>
          </p:cNvPr>
          <p:cNvSpPr/>
          <p:nvPr/>
        </p:nvSpPr>
        <p:spPr>
          <a:xfrm>
            <a:off x="7682908" y="779276"/>
            <a:ext cx="2368800" cy="1430543"/>
          </a:xfrm>
          <a:prstGeom prst="roundRect">
            <a:avLst>
              <a:gd name="adj" fmla="val 7534"/>
            </a:avLst>
          </a:prstGeom>
          <a:noFill/>
          <a:ln w="254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D540FD-E609-F234-AF04-945D858D5DAD}"/>
              </a:ext>
            </a:extLst>
          </p:cNvPr>
          <p:cNvSpPr txBox="1"/>
          <p:nvPr/>
        </p:nvSpPr>
        <p:spPr>
          <a:xfrm>
            <a:off x="8231609" y="3777538"/>
            <a:ext cx="269626" cy="82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4" b="1" dirty="0"/>
              <a:t>.</a:t>
            </a:r>
          </a:p>
          <a:p>
            <a:r>
              <a:rPr lang="en-US" sz="2394" b="1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89313A-4CFE-6FC9-C04A-1FA8E1B67A54}"/>
              </a:ext>
            </a:extLst>
          </p:cNvPr>
          <p:cNvSpPr txBox="1"/>
          <p:nvPr/>
        </p:nvSpPr>
        <p:spPr>
          <a:xfrm>
            <a:off x="8231609" y="3953906"/>
            <a:ext cx="269626" cy="82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4" b="1" dirty="0"/>
              <a:t>.</a:t>
            </a:r>
          </a:p>
          <a:p>
            <a:r>
              <a:rPr lang="en-US" sz="2394" b="1" dirty="0"/>
              <a:t>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16A1AF-7D82-7A66-4F17-896D121631CE}"/>
              </a:ext>
            </a:extLst>
          </p:cNvPr>
          <p:cNvSpPr txBox="1"/>
          <p:nvPr/>
        </p:nvSpPr>
        <p:spPr>
          <a:xfrm>
            <a:off x="8181465" y="3548117"/>
            <a:ext cx="1362874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80" b="1" dirty="0"/>
              <a:t>OpenShift Cluster 2</a:t>
            </a:r>
          </a:p>
          <a:p>
            <a:pPr algn="ctr"/>
            <a:r>
              <a:rPr lang="en-US" sz="653" dirty="0"/>
              <a:t>(version 4.y)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E2BF60D-82BC-CEB9-DF06-1C2A087A2381}"/>
              </a:ext>
            </a:extLst>
          </p:cNvPr>
          <p:cNvSpPr/>
          <p:nvPr/>
        </p:nvSpPr>
        <p:spPr>
          <a:xfrm>
            <a:off x="7702503" y="2444977"/>
            <a:ext cx="2368800" cy="1430543"/>
          </a:xfrm>
          <a:prstGeom prst="roundRect">
            <a:avLst>
              <a:gd name="adj" fmla="val 7534"/>
            </a:avLst>
          </a:prstGeom>
          <a:noFill/>
          <a:ln w="254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D520D7A-C3EB-AC85-B857-ED834E2D34DB}"/>
              </a:ext>
            </a:extLst>
          </p:cNvPr>
          <p:cNvSpPr txBox="1"/>
          <p:nvPr/>
        </p:nvSpPr>
        <p:spPr>
          <a:xfrm>
            <a:off x="8251075" y="5867536"/>
            <a:ext cx="1383713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80" b="1" dirty="0"/>
              <a:t>OpenShift Cluster N</a:t>
            </a:r>
          </a:p>
          <a:p>
            <a:pPr algn="ctr"/>
            <a:r>
              <a:rPr lang="en-US" sz="653" dirty="0"/>
              <a:t>(version 4.z)</a:t>
            </a:r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AE5477B7-10AD-3367-B56D-10030C0ED029}"/>
              </a:ext>
            </a:extLst>
          </p:cNvPr>
          <p:cNvSpPr/>
          <p:nvPr/>
        </p:nvSpPr>
        <p:spPr>
          <a:xfrm>
            <a:off x="7722099" y="4757362"/>
            <a:ext cx="2368800" cy="1430543"/>
          </a:xfrm>
          <a:prstGeom prst="roundRect">
            <a:avLst>
              <a:gd name="adj" fmla="val 7534"/>
            </a:avLst>
          </a:prstGeom>
          <a:noFill/>
          <a:ln w="254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2F1C4D51-A595-2FB6-1C4D-6D9EDADD3145}"/>
              </a:ext>
            </a:extLst>
          </p:cNvPr>
          <p:cNvSpPr/>
          <p:nvPr/>
        </p:nvSpPr>
        <p:spPr>
          <a:xfrm rot="13690884">
            <a:off x="7036985" y="1631681"/>
            <a:ext cx="183207" cy="106072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>
              <a:solidFill>
                <a:srgbClr val="FFFF00"/>
              </a:solidFill>
            </a:endParaRP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18E50FAD-6164-49B8-7F7F-320315E54D9F}"/>
              </a:ext>
            </a:extLst>
          </p:cNvPr>
          <p:cNvSpPr/>
          <p:nvPr/>
        </p:nvSpPr>
        <p:spPr>
          <a:xfrm rot="16200000">
            <a:off x="7062199" y="2510146"/>
            <a:ext cx="183207" cy="783859"/>
          </a:xfrm>
          <a:prstGeom prst="downArrow">
            <a:avLst>
              <a:gd name="adj1" fmla="val 65092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>
              <a:solidFill>
                <a:srgbClr val="FFFF00"/>
              </a:solidFill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661EFED5-E358-883A-149B-6BB97425166B}"/>
              </a:ext>
            </a:extLst>
          </p:cNvPr>
          <p:cNvSpPr/>
          <p:nvPr/>
        </p:nvSpPr>
        <p:spPr>
          <a:xfrm rot="18881933">
            <a:off x="6984916" y="3148648"/>
            <a:ext cx="183207" cy="97971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>
              <a:solidFill>
                <a:srgbClr val="FFFF00"/>
              </a:solidFill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79258E6-3D86-547E-2855-BD5F1C34148D}"/>
              </a:ext>
            </a:extLst>
          </p:cNvPr>
          <p:cNvSpPr>
            <a:spLocks noChangeAspect="1"/>
          </p:cNvSpPr>
          <p:nvPr/>
        </p:nvSpPr>
        <p:spPr>
          <a:xfrm rot="16200000">
            <a:off x="2897725" y="2134768"/>
            <a:ext cx="467868" cy="146527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>
              <a:solidFill>
                <a:srgbClr val="FFFF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49A5CD1-A637-DA3F-02B8-2E9C129B1F0A}"/>
              </a:ext>
            </a:extLst>
          </p:cNvPr>
          <p:cNvSpPr/>
          <p:nvPr/>
        </p:nvSpPr>
        <p:spPr>
          <a:xfrm>
            <a:off x="4206744" y="2706624"/>
            <a:ext cx="1414800" cy="258418"/>
          </a:xfrm>
          <a:prstGeom prst="round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b="1" kern="100" dirty="0">
                <a:solidFill>
                  <a:schemeClr val="tx1"/>
                </a:solidFill>
                <a:latin typeface="+mj-lt"/>
              </a:rPr>
              <a:t>VIP multi-cluster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832A86A5-7B87-11DC-964B-7CA4D2FE4DE6}"/>
              </a:ext>
            </a:extLst>
          </p:cNvPr>
          <p:cNvSpPr txBox="1">
            <a:spLocks/>
          </p:cNvSpPr>
          <p:nvPr/>
        </p:nvSpPr>
        <p:spPr>
          <a:xfrm>
            <a:off x="457200" y="457201"/>
            <a:ext cx="11274552" cy="7589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kern="100" spc="-1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Multi-cluster OpenShift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4728D20E-80F9-A8E1-1490-323759AF3776}"/>
              </a:ext>
            </a:extLst>
          </p:cNvPr>
          <p:cNvSpPr txBox="1">
            <a:spLocks/>
          </p:cNvSpPr>
          <p:nvPr/>
        </p:nvSpPr>
        <p:spPr>
          <a:xfrm>
            <a:off x="457200" y="870282"/>
            <a:ext cx="11274425" cy="36512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00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286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572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spc="-2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1600" b="1" kern="100" cap="none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1" kern="100" cap="all" spc="50" baseline="0">
                <a:solidFill>
                  <a:schemeClr val="accent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290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2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lvl="0" indent="0">
              <a:buNone/>
            </a:pPr>
            <a:r>
              <a:rPr lang="en-GB" dirty="0"/>
              <a:t>Overview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EB03182-6ADE-AD5C-B01E-FECB2D661F84}"/>
              </a:ext>
            </a:extLst>
          </p:cNvPr>
          <p:cNvGrpSpPr/>
          <p:nvPr/>
        </p:nvGrpSpPr>
        <p:grpSpPr>
          <a:xfrm>
            <a:off x="7533939" y="2015266"/>
            <a:ext cx="360000" cy="360000"/>
            <a:chOff x="9818146" y="1696122"/>
            <a:chExt cx="360000" cy="3600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D0FC17F-3128-B3AC-55F0-FE4EB203CD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18146" y="1696122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50" name="Picture 49" descr="A red circle with black background&#10;&#10;Description automatically generated">
              <a:extLst>
                <a:ext uri="{FF2B5EF4-FFF2-40B4-BE49-F238E27FC236}">
                  <a16:creationId xmlns:a16="http://schemas.microsoft.com/office/drawing/2014/main" id="{3D350C85-940F-D1E0-9CF4-AEF4213FE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6675" y="1736463"/>
              <a:ext cx="288562" cy="26765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43B2979-FA03-D9B5-CAFC-EE535875F2DB}"/>
              </a:ext>
            </a:extLst>
          </p:cNvPr>
          <p:cNvGrpSpPr/>
          <p:nvPr/>
        </p:nvGrpSpPr>
        <p:grpSpPr>
          <a:xfrm>
            <a:off x="7543836" y="3687707"/>
            <a:ext cx="360000" cy="360000"/>
            <a:chOff x="9818146" y="1696122"/>
            <a:chExt cx="360000" cy="360000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5C6F5BD-2267-489E-9722-25EB2847F3B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18146" y="1696122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18" name="Picture 17" descr="A red circle with black background&#10;&#10;Description automatically generated">
              <a:extLst>
                <a:ext uri="{FF2B5EF4-FFF2-40B4-BE49-F238E27FC236}">
                  <a16:creationId xmlns:a16="http://schemas.microsoft.com/office/drawing/2014/main" id="{7B8A61B5-F979-09D1-B2A3-92F511007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6675" y="1736463"/>
              <a:ext cx="288562" cy="26765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745E833-D6B4-ABC6-209E-9D769B14E768}"/>
              </a:ext>
            </a:extLst>
          </p:cNvPr>
          <p:cNvGrpSpPr/>
          <p:nvPr/>
        </p:nvGrpSpPr>
        <p:grpSpPr>
          <a:xfrm>
            <a:off x="7565608" y="6001416"/>
            <a:ext cx="360000" cy="360000"/>
            <a:chOff x="9818146" y="1696122"/>
            <a:chExt cx="360000" cy="360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5D7695D-9092-2F13-8DD8-74CFB39888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18146" y="1696122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23" name="Picture 22" descr="A red circle with black background&#10;&#10;Description automatically generated">
              <a:extLst>
                <a:ext uri="{FF2B5EF4-FFF2-40B4-BE49-F238E27FC236}">
                  <a16:creationId xmlns:a16="http://schemas.microsoft.com/office/drawing/2014/main" id="{7AA1F481-CED7-2AA4-BEFC-39710B642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6675" y="1736463"/>
              <a:ext cx="288562" cy="267652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25" name="Picture 24" descr="A blue and white icon of a file&#10;&#10;Description automatically generated">
            <a:extLst>
              <a:ext uri="{FF2B5EF4-FFF2-40B4-BE49-F238E27FC236}">
                <a16:creationId xmlns:a16="http://schemas.microsoft.com/office/drawing/2014/main" id="{0E3F3A6B-1067-5AD8-1FA6-4D07B405C0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5252" y="1008000"/>
            <a:ext cx="720000" cy="720000"/>
          </a:xfrm>
          <a:prstGeom prst="rect">
            <a:avLst/>
          </a:prstGeom>
        </p:spPr>
      </p:pic>
      <p:pic>
        <p:nvPicPr>
          <p:cNvPr id="26" name="Picture 25" descr="A blue and white icon of a file&#10;&#10;Description automatically generated">
            <a:extLst>
              <a:ext uri="{FF2B5EF4-FFF2-40B4-BE49-F238E27FC236}">
                <a16:creationId xmlns:a16="http://schemas.microsoft.com/office/drawing/2014/main" id="{8FD5A59E-4F55-9CA2-FBD0-299152FCC39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4483" y="1008000"/>
            <a:ext cx="720000" cy="720000"/>
          </a:xfrm>
          <a:prstGeom prst="rect">
            <a:avLst/>
          </a:prstGeom>
        </p:spPr>
      </p:pic>
      <p:pic>
        <p:nvPicPr>
          <p:cNvPr id="27" name="Picture 26" descr="A blue and white icon of a file&#10;&#10;Description automatically generated">
            <a:extLst>
              <a:ext uri="{FF2B5EF4-FFF2-40B4-BE49-F238E27FC236}">
                <a16:creationId xmlns:a16="http://schemas.microsoft.com/office/drawing/2014/main" id="{3B97726C-919F-9348-90E3-ABC36C7687F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22524" y="1008000"/>
            <a:ext cx="720000" cy="720000"/>
          </a:xfrm>
          <a:prstGeom prst="rect">
            <a:avLst/>
          </a:prstGeom>
        </p:spPr>
      </p:pic>
      <p:pic>
        <p:nvPicPr>
          <p:cNvPr id="29" name="Picture 28" descr="A blue and white icon of a file&#10;&#10;Description automatically generated">
            <a:extLst>
              <a:ext uri="{FF2B5EF4-FFF2-40B4-BE49-F238E27FC236}">
                <a16:creationId xmlns:a16="http://schemas.microsoft.com/office/drawing/2014/main" id="{3D36CD1C-C6F8-C0EC-18CC-F2B9D976E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6975" y="2644542"/>
            <a:ext cx="720000" cy="720000"/>
          </a:xfrm>
          <a:prstGeom prst="rect">
            <a:avLst/>
          </a:prstGeom>
        </p:spPr>
      </p:pic>
      <p:pic>
        <p:nvPicPr>
          <p:cNvPr id="30" name="Picture 29" descr="A blue and white icon of a file&#10;&#10;Description automatically generated">
            <a:extLst>
              <a:ext uri="{FF2B5EF4-FFF2-40B4-BE49-F238E27FC236}">
                <a16:creationId xmlns:a16="http://schemas.microsoft.com/office/drawing/2014/main" id="{EA2C19BB-173A-67AB-FC89-5D505AEC8CF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76206" y="2644542"/>
            <a:ext cx="720000" cy="720000"/>
          </a:xfrm>
          <a:prstGeom prst="rect">
            <a:avLst/>
          </a:prstGeom>
        </p:spPr>
      </p:pic>
      <p:pic>
        <p:nvPicPr>
          <p:cNvPr id="32" name="Picture 31" descr="A blue and white icon of a file&#10;&#10;Description automatically generated">
            <a:extLst>
              <a:ext uri="{FF2B5EF4-FFF2-40B4-BE49-F238E27FC236}">
                <a16:creationId xmlns:a16="http://schemas.microsoft.com/office/drawing/2014/main" id="{62E7CEA9-3FBC-E19E-4429-364BDDC8A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2766" y="5040739"/>
            <a:ext cx="720000" cy="720000"/>
          </a:xfrm>
          <a:prstGeom prst="rect">
            <a:avLst/>
          </a:prstGeom>
        </p:spPr>
      </p:pic>
      <p:pic>
        <p:nvPicPr>
          <p:cNvPr id="37" name="Picture 36" descr="A blue and white icon of a file&#10;&#10;Description automatically generated">
            <a:extLst>
              <a:ext uri="{FF2B5EF4-FFF2-40B4-BE49-F238E27FC236}">
                <a16:creationId xmlns:a16="http://schemas.microsoft.com/office/drawing/2014/main" id="{8C1CFA3A-CD62-F3AD-392D-1DD2DAE32C1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60038" y="5040739"/>
            <a:ext cx="720000" cy="7200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25A216A-1D04-38FA-DE29-A878F264F019}"/>
              </a:ext>
            </a:extLst>
          </p:cNvPr>
          <p:cNvSpPr txBox="1"/>
          <p:nvPr/>
        </p:nvSpPr>
        <p:spPr>
          <a:xfrm>
            <a:off x="404243" y="3227883"/>
            <a:ext cx="103691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 cases: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OpenShift migrations </a:t>
            </a:r>
            <a:r>
              <a:rPr lang="en-US" sz="1200" dirty="0"/>
              <a:t>(this applies to single cluster customers too)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OpenShift high availability </a:t>
            </a:r>
            <a:r>
              <a:rPr lang="en-US" sz="1200" dirty="0"/>
              <a:t>(</a:t>
            </a:r>
            <a:r>
              <a:rPr lang="en-US" sz="1200" dirty="0" err="1"/>
              <a:t>ie</a:t>
            </a:r>
            <a:r>
              <a:rPr lang="en-US" sz="1200" dirty="0"/>
              <a:t>: maintenance windows)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Blue-green (A/B testing)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Route sharding across clusters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9" name="Graphic 38" descr="Internet outline">
            <a:extLst>
              <a:ext uri="{FF2B5EF4-FFF2-40B4-BE49-F238E27FC236}">
                <a16:creationId xmlns:a16="http://schemas.microsoft.com/office/drawing/2014/main" id="{8CC18EFC-693D-118C-8D67-EC1CE74433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6492" y="2412966"/>
            <a:ext cx="868634" cy="86863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0FF056A-DF6D-6CFA-99DE-B435DA559BAB}"/>
              </a:ext>
            </a:extLst>
          </p:cNvPr>
          <p:cNvSpPr txBox="1"/>
          <p:nvPr/>
        </p:nvSpPr>
        <p:spPr>
          <a:xfrm>
            <a:off x="1178943" y="1602283"/>
            <a:ext cx="531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F5 BIG-IP with multi-cluster enabled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452E0B-DB95-75BE-6D08-ACD168139D56}"/>
              </a:ext>
            </a:extLst>
          </p:cNvPr>
          <p:cNvSpPr txBox="1"/>
          <p:nvPr/>
        </p:nvSpPr>
        <p:spPr>
          <a:xfrm>
            <a:off x="4480943" y="4707572"/>
            <a:ext cx="103691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LB methods:</a:t>
            </a:r>
            <a:br>
              <a:rPr lang="en-US" b="1" dirty="0"/>
            </a:b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Active-Active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Active-Standby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1-tier and 2-tier deployments possible</a:t>
            </a:r>
          </a:p>
        </p:txBody>
      </p:sp>
    </p:spTree>
    <p:extLst>
      <p:ext uri="{BB962C8B-B14F-4D97-AF65-F5344CB8AC3E}">
        <p14:creationId xmlns:p14="http://schemas.microsoft.com/office/powerpoint/2010/main" val="971611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14" grpId="0" animBg="1"/>
      <p:bldP spid="38" grpId="0"/>
      <p:bldP spid="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C67BD265-8173-766D-74E7-A9DDAC10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10" y="518203"/>
            <a:ext cx="11271979" cy="2714210"/>
          </a:xfrm>
        </p:spPr>
        <p:txBody>
          <a:bodyPr/>
          <a:lstStyle/>
          <a:p>
            <a:r>
              <a:rPr lang="en-US" dirty="0"/>
              <a:t>Multi cluster Demo </a:t>
            </a:r>
            <a:r>
              <a:rPr lang="en-US" sz="2800" b="0" dirty="0">
                <a:solidFill>
                  <a:schemeClr val="bg1">
                    <a:lumMod val="65000"/>
                  </a:schemeClr>
                </a:solidFill>
              </a:rPr>
              <a:t>Demonstration of how NGINX Ingress Controller combined with F5 BIG-IP and Container Ingress Services (CIS) can help scale, secure, and provide visibility into Red Hat OpenShift in a multi-cluster world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1DFBA7-50E7-8D2D-7037-0532D88ED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539" y="2498135"/>
            <a:ext cx="8229600" cy="36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992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39F726-3E69-6B17-1EA5-32A3C6172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Re-thinking Networking Challenges using OVNKubernetes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D1145D-72B8-50AA-418A-C7007686A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78" y="1235203"/>
            <a:ext cx="5600700" cy="478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D3A523-63E5-D020-23C1-365C0F911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124" y="1216153"/>
            <a:ext cx="5397500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AD727B-C13A-78CD-2217-8736EB9B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External Clusters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3B0996-E979-A87C-C6E9-590AB8223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77" y="1057126"/>
            <a:ext cx="9859617" cy="51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35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3F9615-8169-1AD1-BFB6-0067E2AA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BIG-IP Controller in Primary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03FEA-0C4F-8F36-DE6E-94BEC0172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52" y="1048341"/>
            <a:ext cx="9054548" cy="5430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4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BEC3AF-5CFE-6DDE-2E6E-EB1CF9DA9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NGINX Ingress Controller in both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4C7F38-E2C2-FCDC-58FA-FE71124CB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035169"/>
            <a:ext cx="11274551" cy="528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20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5D5290-70AA-EB76-7BFB-9880E1F47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- Create Ingress Routes or Sharding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39FE0-2EF3-6851-7A7E-C6F1C04A1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11832"/>
            <a:ext cx="11098215" cy="463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85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0CDDE1-264B-87F3-4F69-F586B53F4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Ingress Sharding for Multi-Cluster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518A6A-DABB-7D67-87C5-AD4E8CEE9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654" y="1082781"/>
            <a:ext cx="7772400" cy="4409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442AA8-8939-D6FA-2F67-399893A02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09" y="1082781"/>
            <a:ext cx="2981739" cy="53180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AFC8CE-CE1C-7BD0-D707-B79BAE0A4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6069" y="3795288"/>
            <a:ext cx="2342046" cy="247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50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5F0F72D-EEE7-7FE8-28C0-797F5A31D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Magic!! Endpoints split across two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B7535-8BCC-D9DE-6CC5-98A6A9294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321" y="1524154"/>
            <a:ext cx="3897810" cy="1477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41551F-19A9-F4DD-9D18-B952D0E01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321" y="3176684"/>
            <a:ext cx="10015331" cy="2671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90E2A2-A574-2FB6-4BBF-E6CACE8F5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491" y="1413320"/>
            <a:ext cx="6849261" cy="160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959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A26211-31E3-441A-DF48-C074D5906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The END!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CE08F6-B743-1D2B-32FC-51C339659105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29B93E-5D59-7435-FA5D-682EFA525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926" y="1882151"/>
            <a:ext cx="4366290" cy="44197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B2484F-84A3-047D-3721-EF72AC337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08" y="1476437"/>
            <a:ext cx="2588833" cy="104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3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0848671-C695-428B-AE2B-7BCCC1F8A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16882D9-5520-E9C9-7222-B973866D0E4C}"/>
              </a:ext>
            </a:extLst>
          </p:cNvPr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71713068-4BD5-4D6D-8DB2-E912A2C1E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830058"/>
              </p:ext>
            </p:extLst>
          </p:nvPr>
        </p:nvGraphicFramePr>
        <p:xfrm>
          <a:off x="755373" y="1342976"/>
          <a:ext cx="6994312" cy="20342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94312">
                  <a:extLst>
                    <a:ext uri="{9D8B030D-6E8A-4147-A177-3AD203B41FA5}">
                      <a16:colId xmlns:a16="http://schemas.microsoft.com/office/drawing/2014/main" val="4191562579"/>
                    </a:ext>
                  </a:extLst>
                </a:gridCol>
              </a:tblGrid>
              <a:tr h="667246">
                <a:tc>
                  <a:txBody>
                    <a:bodyPr/>
                    <a:lstStyle/>
                    <a:p>
                      <a:r>
                        <a:rPr lang="en-US" sz="2000" dirty="0"/>
                        <a:t>The Role of LB in OpenShift</a:t>
                      </a:r>
                    </a:p>
                  </a:txBody>
                  <a:tcPr marL="0" marT="182880" marB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648394"/>
                  </a:ext>
                </a:extLst>
              </a:tr>
              <a:tr h="677186">
                <a:tc>
                  <a:txBody>
                    <a:bodyPr/>
                    <a:lstStyle/>
                    <a:p>
                      <a:pPr>
                        <a:lnSpc>
                          <a:spcPct val="113000"/>
                        </a:lnSpc>
                      </a:pPr>
                      <a:r>
                        <a:rPr lang="en-US" sz="2000" dirty="0"/>
                        <a:t>Advanced Traffic Management with Ingress sharding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0" marT="182880" marB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3233216"/>
                  </a:ext>
                </a:extLst>
              </a:tr>
              <a:tr h="677186">
                <a:tc>
                  <a:txBody>
                    <a:bodyPr/>
                    <a:lstStyle/>
                    <a:p>
                      <a:pPr>
                        <a:lnSpc>
                          <a:spcPct val="113000"/>
                        </a:lnSpc>
                      </a:pPr>
                      <a:r>
                        <a:rPr lang="en-US" sz="2000" dirty="0"/>
                        <a:t>Focus in Multi cluster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L="0" marT="182880" marB="18288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139115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7A1AB6FE-6127-3717-E1BB-801E7FD8D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599" y="2902226"/>
            <a:ext cx="7900908" cy="3588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F0EDD9-37FE-5BAB-7FF3-571E6D23578B}"/>
              </a:ext>
            </a:extLst>
          </p:cNvPr>
          <p:cNvSpPr txBox="1"/>
          <p:nvPr/>
        </p:nvSpPr>
        <p:spPr>
          <a:xfrm>
            <a:off x="8647043" y="1172817"/>
            <a:ext cx="0" cy="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endParaRPr lang="en-US" sz="1600" kern="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5968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9711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69C700-8B62-464E-A2C9-4CC5800D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BIG-IP integration with OpenShift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3CA3D2-C4ED-4EFB-A118-2F83E63795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basic NetOps use case</a:t>
            </a:r>
          </a:p>
        </p:txBody>
      </p:sp>
    </p:spTree>
    <p:extLst>
      <p:ext uri="{BB962C8B-B14F-4D97-AF65-F5344CB8AC3E}">
        <p14:creationId xmlns:p14="http://schemas.microsoft.com/office/powerpoint/2010/main" val="1141637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8">
            <a:extLst>
              <a:ext uri="{FF2B5EF4-FFF2-40B4-BE49-F238E27FC236}">
                <a16:creationId xmlns:a16="http://schemas.microsoft.com/office/drawing/2014/main" id="{711ECEFE-E05A-7EDC-419C-6D80F25B27DE}"/>
              </a:ext>
            </a:extLst>
          </p:cNvPr>
          <p:cNvSpPr txBox="1">
            <a:spLocks/>
          </p:cNvSpPr>
          <p:nvPr/>
        </p:nvSpPr>
        <p:spPr>
          <a:xfrm>
            <a:off x="457200" y="870282"/>
            <a:ext cx="11274425" cy="36512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00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286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572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spc="-2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1600" b="1" kern="100" cap="none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1" kern="100" cap="all" spc="50" baseline="0">
                <a:solidFill>
                  <a:schemeClr val="accent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290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2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indent="0">
              <a:buNone/>
            </a:pPr>
            <a:r>
              <a:rPr lang="en-GB" dirty="0"/>
              <a:t>The canonical architecture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511C8B5-4737-7B7D-9110-468B33ED63CD}"/>
              </a:ext>
            </a:extLst>
          </p:cNvPr>
          <p:cNvSpPr txBox="1">
            <a:spLocks/>
          </p:cNvSpPr>
          <p:nvPr/>
        </p:nvSpPr>
        <p:spPr>
          <a:xfrm>
            <a:off x="457200" y="457200"/>
            <a:ext cx="11274552" cy="4663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kern="100" spc="-1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Role of LB in OpenShift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13570B5-231F-0EB1-675D-4CE45A1FC3B0}"/>
              </a:ext>
            </a:extLst>
          </p:cNvPr>
          <p:cNvCxnSpPr>
            <a:cxnSpLocks/>
          </p:cNvCxnSpPr>
          <p:nvPr/>
        </p:nvCxnSpPr>
        <p:spPr>
          <a:xfrm flipH="1">
            <a:off x="6813127" y="2896616"/>
            <a:ext cx="315214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F5532E-7C73-376B-4D05-44448F0D8C05}"/>
              </a:ext>
            </a:extLst>
          </p:cNvPr>
          <p:cNvSpPr/>
          <p:nvPr/>
        </p:nvSpPr>
        <p:spPr>
          <a:xfrm>
            <a:off x="6799157" y="1684040"/>
            <a:ext cx="2926080" cy="4085824"/>
          </a:xfrm>
          <a:prstGeom prst="roundRect">
            <a:avLst>
              <a:gd name="adj" fmla="val 7534"/>
            </a:avLst>
          </a:prstGeom>
          <a:noFill/>
          <a:ln w="254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54D5D57-BB97-AFD8-9A53-5BC32E959DCC}"/>
              </a:ext>
            </a:extLst>
          </p:cNvPr>
          <p:cNvGrpSpPr>
            <a:grpSpLocks noChangeAspect="1"/>
          </p:cNvGrpSpPr>
          <p:nvPr/>
        </p:nvGrpSpPr>
        <p:grpSpPr>
          <a:xfrm>
            <a:off x="8308023" y="5576495"/>
            <a:ext cx="1143379" cy="360949"/>
            <a:chOff x="1357165" y="5236144"/>
            <a:chExt cx="2454443" cy="77483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C4EAAD-7516-2C9F-7F4D-C75C94FECA4A}"/>
                </a:ext>
              </a:extLst>
            </p:cNvPr>
            <p:cNvSpPr/>
            <p:nvPr/>
          </p:nvSpPr>
          <p:spPr>
            <a:xfrm>
              <a:off x="1357165" y="5236144"/>
              <a:ext cx="2454443" cy="7748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8" name="Picture 7" descr="A black text on a black background&#10;&#10;Description automatically generated">
              <a:extLst>
                <a:ext uri="{FF2B5EF4-FFF2-40B4-BE49-F238E27FC236}">
                  <a16:creationId xmlns:a16="http://schemas.microsoft.com/office/drawing/2014/main" id="{7421B0B0-337B-9C53-74C1-7190DC18B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14915" y="5350019"/>
              <a:ext cx="2329314" cy="59815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EED8222-4FF4-FD74-35EC-A6140D4DC8F3}"/>
              </a:ext>
            </a:extLst>
          </p:cNvPr>
          <p:cNvSpPr txBox="1"/>
          <p:nvPr/>
        </p:nvSpPr>
        <p:spPr>
          <a:xfrm>
            <a:off x="8819981" y="1335024"/>
            <a:ext cx="722376" cy="384048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kern="100" dirty="0">
                <a:latin typeface="+mj-lt"/>
              </a:rPr>
              <a:t>Cluster</a:t>
            </a: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BA3DE4B6-97FC-BEFD-37C0-49339583FB47}"/>
              </a:ext>
            </a:extLst>
          </p:cNvPr>
          <p:cNvSpPr/>
          <p:nvPr/>
        </p:nvSpPr>
        <p:spPr>
          <a:xfrm rot="16200000">
            <a:off x="3397356" y="2962886"/>
            <a:ext cx="265641" cy="813816"/>
          </a:xfrm>
          <a:prstGeom prst="downArrow">
            <a:avLst>
              <a:gd name="adj1" fmla="val 56885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>
              <a:solidFill>
                <a:srgbClr val="FFFF00"/>
              </a:solidFill>
            </a:endParaRPr>
          </a:p>
        </p:txBody>
      </p:sp>
      <p:pic>
        <p:nvPicPr>
          <p:cNvPr id="11" name="Graphic 10" descr="Internet outline">
            <a:extLst>
              <a:ext uri="{FF2B5EF4-FFF2-40B4-BE49-F238E27FC236}">
                <a16:creationId xmlns:a16="http://schemas.microsoft.com/office/drawing/2014/main" id="{548BBE8F-1DCA-C91C-C9B4-F3AED2BA2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4345" y="2962114"/>
            <a:ext cx="868634" cy="86863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F0AA418-79E3-CDBF-02EF-1D1490841CB1}"/>
              </a:ext>
            </a:extLst>
          </p:cNvPr>
          <p:cNvGrpSpPr/>
          <p:nvPr/>
        </p:nvGrpSpPr>
        <p:grpSpPr>
          <a:xfrm>
            <a:off x="8304821" y="2223055"/>
            <a:ext cx="871769" cy="605456"/>
            <a:chOff x="6484217" y="2367815"/>
            <a:chExt cx="871769" cy="605456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764354D-148C-7BA1-9075-2CF43081C0AF}"/>
                </a:ext>
              </a:extLst>
            </p:cNvPr>
            <p:cNvSpPr/>
            <p:nvPr/>
          </p:nvSpPr>
          <p:spPr>
            <a:xfrm>
              <a:off x="6602929" y="2367815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D1A8E6E3-F5BF-740F-5D5E-EF7ECE87B824}"/>
                </a:ext>
              </a:extLst>
            </p:cNvPr>
            <p:cNvSpPr/>
            <p:nvPr/>
          </p:nvSpPr>
          <p:spPr>
            <a:xfrm>
              <a:off x="6755329" y="2520215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71D921E-95C4-F27F-13B1-C08EB7B6A705}"/>
                </a:ext>
              </a:extLst>
            </p:cNvPr>
            <p:cNvSpPr/>
            <p:nvPr/>
          </p:nvSpPr>
          <p:spPr>
            <a:xfrm>
              <a:off x="6484217" y="2624489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0116FE-8228-961E-C052-95BB4B0ED41F}"/>
              </a:ext>
            </a:extLst>
          </p:cNvPr>
          <p:cNvGrpSpPr/>
          <p:nvPr/>
        </p:nvGrpSpPr>
        <p:grpSpPr>
          <a:xfrm>
            <a:off x="8353589" y="3049063"/>
            <a:ext cx="871769" cy="605456"/>
            <a:chOff x="6484217" y="2367815"/>
            <a:chExt cx="871769" cy="605456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279D14C0-A359-FA65-B1CD-8DF452416DD7}"/>
                </a:ext>
              </a:extLst>
            </p:cNvPr>
            <p:cNvSpPr/>
            <p:nvPr/>
          </p:nvSpPr>
          <p:spPr>
            <a:xfrm>
              <a:off x="6602929" y="2367815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E7F2D16-FAF7-6BA2-541F-CFB6192CCEB8}"/>
                </a:ext>
              </a:extLst>
            </p:cNvPr>
            <p:cNvSpPr/>
            <p:nvPr/>
          </p:nvSpPr>
          <p:spPr>
            <a:xfrm>
              <a:off x="6755329" y="2520215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A9DEF41A-E1B1-49AE-3B59-676927A0F634}"/>
                </a:ext>
              </a:extLst>
            </p:cNvPr>
            <p:cNvSpPr/>
            <p:nvPr/>
          </p:nvSpPr>
          <p:spPr>
            <a:xfrm>
              <a:off x="6484217" y="2624489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E6E9FAD9-01B3-3813-F112-FBD978139A9A}"/>
              </a:ext>
            </a:extLst>
          </p:cNvPr>
          <p:cNvSpPr>
            <a:spLocks noChangeAspect="1"/>
          </p:cNvSpPr>
          <p:nvPr/>
        </p:nvSpPr>
        <p:spPr>
          <a:xfrm>
            <a:off x="6685325" y="2793960"/>
            <a:ext cx="216000" cy="216000"/>
          </a:xfrm>
          <a:prstGeom prst="ellipse">
            <a:avLst/>
          </a:prstGeom>
          <a:solidFill>
            <a:srgbClr val="004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C72EBA-FB25-58D5-D311-268EA332F3BE}"/>
              </a:ext>
            </a:extLst>
          </p:cNvPr>
          <p:cNvSpPr txBox="1"/>
          <p:nvPr/>
        </p:nvSpPr>
        <p:spPr>
          <a:xfrm>
            <a:off x="4060021" y="2524760"/>
            <a:ext cx="1321816" cy="35560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ctr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kern="100" dirty="0">
                <a:latin typeface="+mj-lt"/>
              </a:rPr>
              <a:t>External LB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D6C5A1C-7CC1-B2E8-6B18-4946730A347B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5109295" y="2901960"/>
            <a:ext cx="1576030" cy="275072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3C486EA-4539-4C1C-26E0-FBE532732902}"/>
              </a:ext>
            </a:extLst>
          </p:cNvPr>
          <p:cNvSpPr txBox="1"/>
          <p:nvPr/>
        </p:nvSpPr>
        <p:spPr>
          <a:xfrm>
            <a:off x="5858341" y="2421128"/>
            <a:ext cx="849376" cy="312928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ctr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kern="100" dirty="0" err="1">
                <a:latin typeface="+mj-lt"/>
              </a:rPr>
              <a:t>NodePort</a:t>
            </a:r>
            <a:endParaRPr lang="en-US" sz="1600" kern="100" dirty="0">
              <a:latin typeface="+mj-l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4B3EF7-8524-AC26-CA47-47F763F9C272}"/>
              </a:ext>
            </a:extLst>
          </p:cNvPr>
          <p:cNvCxnSpPr>
            <a:cxnSpLocks/>
          </p:cNvCxnSpPr>
          <p:nvPr/>
        </p:nvCxnSpPr>
        <p:spPr>
          <a:xfrm flipH="1">
            <a:off x="6819223" y="4073144"/>
            <a:ext cx="315214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541D2E1-D2AE-04C8-2867-212C63B5FE51}"/>
              </a:ext>
            </a:extLst>
          </p:cNvPr>
          <p:cNvSpPr>
            <a:spLocks noChangeAspect="1"/>
          </p:cNvSpPr>
          <p:nvPr/>
        </p:nvSpPr>
        <p:spPr>
          <a:xfrm>
            <a:off x="6691421" y="3970488"/>
            <a:ext cx="216000" cy="216000"/>
          </a:xfrm>
          <a:prstGeom prst="ellipse">
            <a:avLst/>
          </a:prstGeom>
          <a:solidFill>
            <a:srgbClr val="004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AF77528-587C-46AC-909E-94383845D3E4}"/>
              </a:ext>
            </a:extLst>
          </p:cNvPr>
          <p:cNvCxnSpPr>
            <a:cxnSpLocks/>
            <a:stCxn id="25" idx="2"/>
          </p:cNvCxnSpPr>
          <p:nvPr/>
        </p:nvCxnSpPr>
        <p:spPr>
          <a:xfrm flipH="1" flipV="1">
            <a:off x="5098373" y="3566160"/>
            <a:ext cx="1593048" cy="51232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prstDash val="dash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A blue circle with black squares and arrows&#10;&#10;Description automatically generated">
            <a:extLst>
              <a:ext uri="{FF2B5EF4-FFF2-40B4-BE49-F238E27FC236}">
                <a16:creationId xmlns:a16="http://schemas.microsoft.com/office/drawing/2014/main" id="{9737EE40-51F2-2EA6-770E-0FF767C071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133" y="2807208"/>
            <a:ext cx="1106424" cy="1106424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2E0F665-AF35-D5AC-ECE1-050FF62AC5BC}"/>
              </a:ext>
            </a:extLst>
          </p:cNvPr>
          <p:cNvSpPr/>
          <p:nvPr/>
        </p:nvSpPr>
        <p:spPr>
          <a:xfrm>
            <a:off x="7393517" y="1836440"/>
            <a:ext cx="1993392" cy="3366496"/>
          </a:xfrm>
          <a:prstGeom prst="roundRect">
            <a:avLst>
              <a:gd name="adj" fmla="val 7534"/>
            </a:avLst>
          </a:prstGeom>
          <a:noFill/>
          <a:ln w="2540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31ED06-A382-CCB6-465B-CD266BCA5ECA}"/>
              </a:ext>
            </a:extLst>
          </p:cNvPr>
          <p:cNvSpPr txBox="1"/>
          <p:nvPr/>
        </p:nvSpPr>
        <p:spPr>
          <a:xfrm>
            <a:off x="7994989" y="4914392"/>
            <a:ext cx="849376" cy="312928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ctr"/>
            <a:r>
              <a:rPr lang="en-US" sz="1600" kern="100" dirty="0">
                <a:latin typeface="+mj-lt"/>
              </a:rPr>
              <a:t>Internal cluster network </a:t>
            </a:r>
          </a:p>
          <a:p>
            <a:pPr algn="ctr"/>
            <a:r>
              <a:rPr lang="en-US" sz="1400" kern="100" dirty="0">
                <a:latin typeface="+mj-lt"/>
              </a:rPr>
              <a:t>(aka CNI)</a:t>
            </a:r>
          </a:p>
        </p:txBody>
      </p:sp>
      <p:pic>
        <p:nvPicPr>
          <p:cNvPr id="30" name="Picture 29" descr="A blue hexagon with white arrows&#10;&#10;Description automatically generated">
            <a:extLst>
              <a:ext uri="{FF2B5EF4-FFF2-40B4-BE49-F238E27FC236}">
                <a16:creationId xmlns:a16="http://schemas.microsoft.com/office/drawing/2014/main" id="{EC9ABC5B-EEAE-E63E-4E97-748454ACF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5217" y="2524966"/>
            <a:ext cx="689377" cy="6678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4074936-43C3-B47E-71DA-2B56858C6C7C}"/>
              </a:ext>
            </a:extLst>
          </p:cNvPr>
          <p:cNvSpPr txBox="1"/>
          <p:nvPr/>
        </p:nvSpPr>
        <p:spPr>
          <a:xfrm>
            <a:off x="7016581" y="1988312"/>
            <a:ext cx="849376" cy="312928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ctr"/>
            <a:r>
              <a:rPr lang="en-US" sz="1600" kern="100" dirty="0">
                <a:latin typeface="+mj-lt"/>
              </a:rPr>
              <a:t>Ingress </a:t>
            </a:r>
          </a:p>
          <a:p>
            <a:pPr algn="ctr"/>
            <a:r>
              <a:rPr lang="en-US" sz="1600" kern="100" dirty="0">
                <a:latin typeface="+mj-lt"/>
              </a:rPr>
              <a:t>controller</a:t>
            </a:r>
          </a:p>
        </p:txBody>
      </p:sp>
      <p:pic>
        <p:nvPicPr>
          <p:cNvPr id="32" name="Picture 31" descr="A blue hexagon with white arrows&#10;&#10;Description automatically generated">
            <a:extLst>
              <a:ext uri="{FF2B5EF4-FFF2-40B4-BE49-F238E27FC236}">
                <a16:creationId xmlns:a16="http://schemas.microsoft.com/office/drawing/2014/main" id="{7ABC98F5-8BC6-1621-54EE-B3A15430EC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1313" y="3701494"/>
            <a:ext cx="689377" cy="66783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E530BBC-FFDA-8F42-2BFC-7C3CE42EEE17}"/>
              </a:ext>
            </a:extLst>
          </p:cNvPr>
          <p:cNvSpPr txBox="1"/>
          <p:nvPr/>
        </p:nvSpPr>
        <p:spPr>
          <a:xfrm>
            <a:off x="8298773" y="1994936"/>
            <a:ext cx="941832" cy="256032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900" b="1" kern="100" dirty="0">
                <a:latin typeface="+mj-lt"/>
              </a:rPr>
              <a:t>Workload PODs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E21993-EE11-AC59-5936-99BD90915F7C}"/>
              </a:ext>
            </a:extLst>
          </p:cNvPr>
          <p:cNvGrpSpPr/>
          <p:nvPr/>
        </p:nvGrpSpPr>
        <p:grpSpPr>
          <a:xfrm>
            <a:off x="8350541" y="3878119"/>
            <a:ext cx="871769" cy="605456"/>
            <a:chOff x="6484217" y="2367815"/>
            <a:chExt cx="871769" cy="605456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86AD6C8F-EFE7-803D-2B67-557B322A8ADD}"/>
                </a:ext>
              </a:extLst>
            </p:cNvPr>
            <p:cNvSpPr/>
            <p:nvPr/>
          </p:nvSpPr>
          <p:spPr>
            <a:xfrm>
              <a:off x="6602929" y="2367815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1DA51F46-F894-A2AB-F779-8A54FCF9F0FB}"/>
                </a:ext>
              </a:extLst>
            </p:cNvPr>
            <p:cNvSpPr/>
            <p:nvPr/>
          </p:nvSpPr>
          <p:spPr>
            <a:xfrm>
              <a:off x="6755329" y="2520215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B70FCEE6-09BE-1974-6811-07EFDC995644}"/>
                </a:ext>
              </a:extLst>
            </p:cNvPr>
            <p:cNvSpPr/>
            <p:nvPr/>
          </p:nvSpPr>
          <p:spPr>
            <a:xfrm>
              <a:off x="6484217" y="2624489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CAABEAC-9702-8757-621F-5DE71F5C4965}"/>
              </a:ext>
            </a:extLst>
          </p:cNvPr>
          <p:cNvCxnSpPr>
            <a:cxnSpLocks/>
          </p:cNvCxnSpPr>
          <p:nvPr/>
        </p:nvCxnSpPr>
        <p:spPr>
          <a:xfrm flipH="1">
            <a:off x="3617045" y="3776472"/>
            <a:ext cx="804672" cy="82296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27D5905-521C-A994-E0E7-F94E751EA6D3}"/>
              </a:ext>
            </a:extLst>
          </p:cNvPr>
          <p:cNvSpPr txBox="1"/>
          <p:nvPr/>
        </p:nvSpPr>
        <p:spPr>
          <a:xfrm>
            <a:off x="2340949" y="4582160"/>
            <a:ext cx="2656840" cy="511048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ctr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kern="100" dirty="0">
                <a:latin typeface="+mj-lt"/>
              </a:rPr>
              <a:t>Only L4, unable to access </a:t>
            </a:r>
          </a:p>
          <a:p>
            <a:pPr algn="ctr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kern="100" dirty="0">
                <a:latin typeface="+mj-lt"/>
              </a:rPr>
              <a:t>the internal cluster network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D9DB0AD-862A-4D4F-EF5B-077BD51802F2}"/>
              </a:ext>
            </a:extLst>
          </p:cNvPr>
          <p:cNvCxnSpPr>
            <a:cxnSpLocks/>
          </p:cNvCxnSpPr>
          <p:nvPr/>
        </p:nvCxnSpPr>
        <p:spPr>
          <a:xfrm flipH="1">
            <a:off x="6357197" y="4285488"/>
            <a:ext cx="804672" cy="82296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7222778E-D856-0A42-153D-56D57C711891}"/>
              </a:ext>
            </a:extLst>
          </p:cNvPr>
          <p:cNvSpPr txBox="1"/>
          <p:nvPr/>
        </p:nvSpPr>
        <p:spPr>
          <a:xfrm>
            <a:off x="5712037" y="5072888"/>
            <a:ext cx="1056640" cy="328168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ctr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kern="100" dirty="0">
                <a:latin typeface="+mj-lt"/>
              </a:rPr>
              <a:t>L7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C087E6E-AFA5-47BC-068C-DD53D338457B}"/>
              </a:ext>
            </a:extLst>
          </p:cNvPr>
          <p:cNvGrpSpPr/>
          <p:nvPr/>
        </p:nvGrpSpPr>
        <p:grpSpPr>
          <a:xfrm>
            <a:off x="7765397" y="2706572"/>
            <a:ext cx="520504" cy="313996"/>
            <a:chOff x="5914910" y="2511754"/>
            <a:chExt cx="520504" cy="313996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796CC80-571E-0912-D1D2-C9EE235B9243}"/>
                </a:ext>
              </a:extLst>
            </p:cNvPr>
            <p:cNvCxnSpPr>
              <a:cxnSpLocks/>
            </p:cNvCxnSpPr>
            <p:nvPr/>
          </p:nvCxnSpPr>
          <p:spPr>
            <a:xfrm>
              <a:off x="5914910" y="2666557"/>
              <a:ext cx="520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6CC92BB0-8B84-2F9A-3F60-3D4AABBF59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6526" y="2511754"/>
              <a:ext cx="481862" cy="1555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43B1783-1900-82D3-5CAD-6002910CC3A0}"/>
                </a:ext>
              </a:extLst>
            </p:cNvPr>
            <p:cNvCxnSpPr>
              <a:cxnSpLocks/>
            </p:cNvCxnSpPr>
            <p:nvPr/>
          </p:nvCxnSpPr>
          <p:spPr>
            <a:xfrm>
              <a:off x="5918200" y="2663825"/>
              <a:ext cx="492125" cy="16192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0BE1BC-F7AC-9B55-CD6E-888540583B06}"/>
              </a:ext>
            </a:extLst>
          </p:cNvPr>
          <p:cNvGrpSpPr/>
          <p:nvPr/>
        </p:nvGrpSpPr>
        <p:grpSpPr>
          <a:xfrm>
            <a:off x="7789781" y="3873956"/>
            <a:ext cx="520504" cy="313996"/>
            <a:chOff x="5914910" y="2511754"/>
            <a:chExt cx="520504" cy="313996"/>
          </a:xfrm>
        </p:grpSpPr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83A140E-8FB8-DCCA-0E59-02EB08357B8E}"/>
                </a:ext>
              </a:extLst>
            </p:cNvPr>
            <p:cNvCxnSpPr>
              <a:cxnSpLocks/>
            </p:cNvCxnSpPr>
            <p:nvPr/>
          </p:nvCxnSpPr>
          <p:spPr>
            <a:xfrm>
              <a:off x="5914910" y="2666557"/>
              <a:ext cx="520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2A59B1E3-0ECB-3A44-DD69-18209863F7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6526" y="2511754"/>
              <a:ext cx="481862" cy="1555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70C60D96-AF05-8D8C-99FC-37C97CF12530}"/>
                </a:ext>
              </a:extLst>
            </p:cNvPr>
            <p:cNvCxnSpPr>
              <a:cxnSpLocks/>
            </p:cNvCxnSpPr>
            <p:nvPr/>
          </p:nvCxnSpPr>
          <p:spPr>
            <a:xfrm>
              <a:off x="5918200" y="2663825"/>
              <a:ext cx="492125" cy="16192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86AC1DEA-E039-AD39-37E4-CD2D796D68FD}"/>
              </a:ext>
            </a:extLst>
          </p:cNvPr>
          <p:cNvSpPr txBox="1"/>
          <p:nvPr/>
        </p:nvSpPr>
        <p:spPr>
          <a:xfrm>
            <a:off x="7022592" y="3246120"/>
            <a:ext cx="914400" cy="91440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kern="100" dirty="0">
                <a:latin typeface="+mj-lt"/>
              </a:rPr>
              <a:t>Node 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AAD7B29-06CA-7C92-E054-2BF3069958D2}"/>
              </a:ext>
            </a:extLst>
          </p:cNvPr>
          <p:cNvSpPr txBox="1"/>
          <p:nvPr/>
        </p:nvSpPr>
        <p:spPr>
          <a:xfrm>
            <a:off x="7001256" y="4468368"/>
            <a:ext cx="914400" cy="91440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kern="100" dirty="0">
                <a:latin typeface="+mj-lt"/>
              </a:rPr>
              <a:t>Node 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8CDF26-CE34-9B7B-FAB7-7B3BBC139F8E}"/>
              </a:ext>
            </a:extLst>
          </p:cNvPr>
          <p:cNvSpPr txBox="1"/>
          <p:nvPr/>
        </p:nvSpPr>
        <p:spPr>
          <a:xfrm>
            <a:off x="7623313" y="755374"/>
            <a:ext cx="0" cy="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endParaRPr lang="en-US" sz="1600" kern="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0658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9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B2801133-73F3-EAF6-29F7-139D9B8B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358" y="2721084"/>
            <a:ext cx="1508761" cy="1207008"/>
          </a:xfrm>
          <a:prstGeom prst="rect">
            <a:avLst/>
          </a:prstGeom>
        </p:spPr>
      </p:pic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4698CABF-7887-C8DB-88C0-23DC22AC17C7}"/>
              </a:ext>
            </a:extLst>
          </p:cNvPr>
          <p:cNvSpPr/>
          <p:nvPr/>
        </p:nvSpPr>
        <p:spPr>
          <a:xfrm>
            <a:off x="7269480" y="1738904"/>
            <a:ext cx="2926080" cy="3502152"/>
          </a:xfrm>
          <a:prstGeom prst="roundRect">
            <a:avLst>
              <a:gd name="adj" fmla="val 7534"/>
            </a:avLst>
          </a:prstGeom>
          <a:noFill/>
          <a:ln w="254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A28D95AF-63B6-2BE9-299A-552691B35A05}"/>
              </a:ext>
            </a:extLst>
          </p:cNvPr>
          <p:cNvSpPr/>
          <p:nvPr/>
        </p:nvSpPr>
        <p:spPr>
          <a:xfrm rot="16200000">
            <a:off x="2206846" y="2807451"/>
            <a:ext cx="496744" cy="78385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>
              <a:solidFill>
                <a:srgbClr val="FFFF00"/>
              </a:solidFill>
            </a:endParaRPr>
          </a:p>
        </p:txBody>
      </p:sp>
      <p:pic>
        <p:nvPicPr>
          <p:cNvPr id="20" name="Graphic 19" descr="Internet outline">
            <a:extLst>
              <a:ext uri="{FF2B5EF4-FFF2-40B4-BE49-F238E27FC236}">
                <a16:creationId xmlns:a16="http://schemas.microsoft.com/office/drawing/2014/main" id="{CB6603F1-CA58-47D1-DAC0-A10E9A17D1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7892" y="2806666"/>
            <a:ext cx="868634" cy="868634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401E2FDE-FDEA-E83F-4511-304A4BB71E00}"/>
              </a:ext>
            </a:extLst>
          </p:cNvPr>
          <p:cNvSpPr/>
          <p:nvPr/>
        </p:nvSpPr>
        <p:spPr>
          <a:xfrm rot="15348069">
            <a:off x="6445463" y="1696688"/>
            <a:ext cx="144000" cy="1986599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>
              <a:solidFill>
                <a:srgbClr val="FFFF00"/>
              </a:solidFill>
            </a:endParaRPr>
          </a:p>
        </p:txBody>
      </p:sp>
      <p:sp>
        <p:nvSpPr>
          <p:cNvPr id="22" name="Down Arrow 21">
            <a:extLst>
              <a:ext uri="{FF2B5EF4-FFF2-40B4-BE49-F238E27FC236}">
                <a16:creationId xmlns:a16="http://schemas.microsoft.com/office/drawing/2014/main" id="{7F475B71-725D-E802-CE27-0494E06DB116}"/>
              </a:ext>
            </a:extLst>
          </p:cNvPr>
          <p:cNvSpPr/>
          <p:nvPr/>
        </p:nvSpPr>
        <p:spPr>
          <a:xfrm rot="16200000">
            <a:off x="6480801" y="2248667"/>
            <a:ext cx="144000" cy="2018579"/>
          </a:xfrm>
          <a:prstGeom prst="downArrow">
            <a:avLst>
              <a:gd name="adj1" fmla="val 65092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>
              <a:solidFill>
                <a:srgbClr val="FFFF00"/>
              </a:solidFill>
            </a:endParaRPr>
          </a:p>
        </p:txBody>
      </p:sp>
      <p:sp>
        <p:nvSpPr>
          <p:cNvPr id="23" name="Down Arrow 22">
            <a:extLst>
              <a:ext uri="{FF2B5EF4-FFF2-40B4-BE49-F238E27FC236}">
                <a16:creationId xmlns:a16="http://schemas.microsoft.com/office/drawing/2014/main" id="{268E7A5A-CC1A-547F-3DC5-3309202CE02E}"/>
              </a:ext>
            </a:extLst>
          </p:cNvPr>
          <p:cNvSpPr/>
          <p:nvPr/>
        </p:nvSpPr>
        <p:spPr>
          <a:xfrm rot="17410598">
            <a:off x="6431060" y="2905054"/>
            <a:ext cx="144000" cy="2095125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>
              <a:solidFill>
                <a:srgbClr val="FFFF0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D259B5-DD37-EA7D-1E5B-B76E3A5C2A0D}"/>
              </a:ext>
            </a:extLst>
          </p:cNvPr>
          <p:cNvGrpSpPr>
            <a:grpSpLocks noChangeAspect="1"/>
          </p:cNvGrpSpPr>
          <p:nvPr/>
        </p:nvGrpSpPr>
        <p:grpSpPr>
          <a:xfrm>
            <a:off x="8778346" y="5027855"/>
            <a:ext cx="1143379" cy="360949"/>
            <a:chOff x="1357165" y="5236144"/>
            <a:chExt cx="2454443" cy="77483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7E831A5-2682-CBDD-04CB-92ECC8209568}"/>
                </a:ext>
              </a:extLst>
            </p:cNvPr>
            <p:cNvSpPr/>
            <p:nvPr/>
          </p:nvSpPr>
          <p:spPr>
            <a:xfrm>
              <a:off x="1357165" y="5236144"/>
              <a:ext cx="2454443" cy="7748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27" name="Picture 26" descr="A black text on a black background&#10;&#10;Description automatically generated">
              <a:extLst>
                <a:ext uri="{FF2B5EF4-FFF2-40B4-BE49-F238E27FC236}">
                  <a16:creationId xmlns:a16="http://schemas.microsoft.com/office/drawing/2014/main" id="{22BEDAE0-229B-0599-40E0-62608BE50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915" y="5350019"/>
              <a:ext cx="2329314" cy="598152"/>
            </a:xfrm>
            <a:prstGeom prst="rect">
              <a:avLst/>
            </a:prstGeom>
          </p:spPr>
        </p:pic>
      </p:grpSp>
      <p:pic>
        <p:nvPicPr>
          <p:cNvPr id="31" name="Picture 30" descr="A blue hexagon with white arrows&#10;&#10;Description automatically generated">
            <a:extLst>
              <a:ext uri="{FF2B5EF4-FFF2-40B4-BE49-F238E27FC236}">
                <a16:creationId xmlns:a16="http://schemas.microsoft.com/office/drawing/2014/main" id="{E8989D89-676D-532A-5614-0CD05BBA29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964" y="1985470"/>
            <a:ext cx="689377" cy="667834"/>
          </a:xfrm>
          <a:prstGeom prst="rect">
            <a:avLst/>
          </a:prstGeom>
        </p:spPr>
      </p:pic>
      <p:sp>
        <p:nvSpPr>
          <p:cNvPr id="32" name="Down Arrow 31">
            <a:extLst>
              <a:ext uri="{FF2B5EF4-FFF2-40B4-BE49-F238E27FC236}">
                <a16:creationId xmlns:a16="http://schemas.microsoft.com/office/drawing/2014/main" id="{2E85A073-0DBE-CB73-222B-770A32BC2A57}"/>
              </a:ext>
            </a:extLst>
          </p:cNvPr>
          <p:cNvSpPr/>
          <p:nvPr/>
        </p:nvSpPr>
        <p:spPr>
          <a:xfrm rot="16200000">
            <a:off x="8620566" y="1866188"/>
            <a:ext cx="183207" cy="783859"/>
          </a:xfrm>
          <a:prstGeom prst="downArrow">
            <a:avLst>
              <a:gd name="adj1" fmla="val 65092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 dirty="0">
              <a:solidFill>
                <a:srgbClr val="FFFF00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628B2F3-E570-FF66-8ADE-D4A7C8288EE9}"/>
              </a:ext>
            </a:extLst>
          </p:cNvPr>
          <p:cNvGrpSpPr/>
          <p:nvPr/>
        </p:nvGrpSpPr>
        <p:grpSpPr>
          <a:xfrm>
            <a:off x="9150048" y="2058463"/>
            <a:ext cx="871769" cy="605456"/>
            <a:chOff x="6484217" y="2367815"/>
            <a:chExt cx="871769" cy="605456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CE78608A-A730-6235-352C-F1CBFBF87DCC}"/>
                </a:ext>
              </a:extLst>
            </p:cNvPr>
            <p:cNvSpPr/>
            <p:nvPr/>
          </p:nvSpPr>
          <p:spPr>
            <a:xfrm>
              <a:off x="6602929" y="2367815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FA54204-8C4C-025C-068D-6CE3A0C07E60}"/>
                </a:ext>
              </a:extLst>
            </p:cNvPr>
            <p:cNvSpPr/>
            <p:nvPr/>
          </p:nvSpPr>
          <p:spPr>
            <a:xfrm>
              <a:off x="6755329" y="2520215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C67B897D-57C2-3021-CDBB-2582F4E85FE3}"/>
                </a:ext>
              </a:extLst>
            </p:cNvPr>
            <p:cNvSpPr/>
            <p:nvPr/>
          </p:nvSpPr>
          <p:spPr>
            <a:xfrm>
              <a:off x="6484217" y="2624489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 descr="A blue triangle with black background&#10;&#10;Description automatically generated">
            <a:extLst>
              <a:ext uri="{FF2B5EF4-FFF2-40B4-BE49-F238E27FC236}">
                <a16:creationId xmlns:a16="http://schemas.microsoft.com/office/drawing/2014/main" id="{3D152735-12F4-11B9-8677-78097558B8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3696" y="2863615"/>
            <a:ext cx="505320" cy="757981"/>
          </a:xfrm>
          <a:prstGeom prst="rect">
            <a:avLst/>
          </a:prstGeom>
        </p:spPr>
      </p:pic>
      <p:sp>
        <p:nvSpPr>
          <p:cNvPr id="42" name="Down Arrow 41">
            <a:extLst>
              <a:ext uri="{FF2B5EF4-FFF2-40B4-BE49-F238E27FC236}">
                <a16:creationId xmlns:a16="http://schemas.microsoft.com/office/drawing/2014/main" id="{8EBA4A62-1720-4387-B3AA-AB78BBAAB880}"/>
              </a:ext>
            </a:extLst>
          </p:cNvPr>
          <p:cNvSpPr/>
          <p:nvPr/>
        </p:nvSpPr>
        <p:spPr>
          <a:xfrm rot="16200000">
            <a:off x="8663238" y="2932988"/>
            <a:ext cx="183207" cy="783859"/>
          </a:xfrm>
          <a:prstGeom prst="downArrow">
            <a:avLst>
              <a:gd name="adj1" fmla="val 65092"/>
              <a:gd name="adj2" fmla="val 50000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 dirty="0">
              <a:solidFill>
                <a:srgbClr val="FFFF00"/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D6DA9EF-2A2F-AF32-0762-F1FDB26C3683}"/>
              </a:ext>
            </a:extLst>
          </p:cNvPr>
          <p:cNvGrpSpPr/>
          <p:nvPr/>
        </p:nvGrpSpPr>
        <p:grpSpPr>
          <a:xfrm>
            <a:off x="9220152" y="3125263"/>
            <a:ext cx="871769" cy="605456"/>
            <a:chOff x="6484217" y="2367815"/>
            <a:chExt cx="871769" cy="605456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5EEC676A-CDE3-9010-89A2-DB95D026FD1F}"/>
                </a:ext>
              </a:extLst>
            </p:cNvPr>
            <p:cNvSpPr/>
            <p:nvPr/>
          </p:nvSpPr>
          <p:spPr>
            <a:xfrm>
              <a:off x="6602929" y="2367815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4DD43FAA-9BAF-5215-E5BB-DB6FC33817C5}"/>
                </a:ext>
              </a:extLst>
            </p:cNvPr>
            <p:cNvSpPr/>
            <p:nvPr/>
          </p:nvSpPr>
          <p:spPr>
            <a:xfrm>
              <a:off x="6755329" y="2520215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305B604D-32EA-BA5A-625F-4919624C8F97}"/>
                </a:ext>
              </a:extLst>
            </p:cNvPr>
            <p:cNvSpPr/>
            <p:nvPr/>
          </p:nvSpPr>
          <p:spPr>
            <a:xfrm>
              <a:off x="6484217" y="2624489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6054CB-035D-062F-CDEF-6418436EA120}"/>
              </a:ext>
            </a:extLst>
          </p:cNvPr>
          <p:cNvGrpSpPr/>
          <p:nvPr/>
        </p:nvGrpSpPr>
        <p:grpSpPr>
          <a:xfrm>
            <a:off x="7580328" y="4000039"/>
            <a:ext cx="871769" cy="605456"/>
            <a:chOff x="6484217" y="2367815"/>
            <a:chExt cx="871769" cy="605456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EA63E129-DC50-AD45-DE0A-0A6CC214C74E}"/>
                </a:ext>
              </a:extLst>
            </p:cNvPr>
            <p:cNvSpPr/>
            <p:nvPr/>
          </p:nvSpPr>
          <p:spPr>
            <a:xfrm>
              <a:off x="6602929" y="2367815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402B67D2-2F23-2455-1B39-0EE337567DFC}"/>
                </a:ext>
              </a:extLst>
            </p:cNvPr>
            <p:cNvSpPr/>
            <p:nvPr/>
          </p:nvSpPr>
          <p:spPr>
            <a:xfrm>
              <a:off x="6755329" y="2520215"/>
              <a:ext cx="600657" cy="34878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C219A8C1-AB96-498A-79EF-1870769D422C}"/>
                </a:ext>
              </a:extLst>
            </p:cNvPr>
            <p:cNvSpPr/>
            <p:nvPr/>
          </p:nvSpPr>
          <p:spPr>
            <a:xfrm>
              <a:off x="6484217" y="2624489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itle 6">
            <a:extLst>
              <a:ext uri="{FF2B5EF4-FFF2-40B4-BE49-F238E27FC236}">
                <a16:creationId xmlns:a16="http://schemas.microsoft.com/office/drawing/2014/main" id="{3FF2DE37-CAF8-6A6E-0D1F-0244FFB904A5}"/>
              </a:ext>
            </a:extLst>
          </p:cNvPr>
          <p:cNvSpPr txBox="1">
            <a:spLocks/>
          </p:cNvSpPr>
          <p:nvPr/>
        </p:nvSpPr>
        <p:spPr>
          <a:xfrm>
            <a:off x="457200" y="457201"/>
            <a:ext cx="11274552" cy="7589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kern="100" spc="-1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BIG-IP architecture for OpenShift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EDF3E53-2FBC-A6C9-2274-58A85B89F9D1}"/>
              </a:ext>
            </a:extLst>
          </p:cNvPr>
          <p:cNvSpPr txBox="1"/>
          <p:nvPr/>
        </p:nvSpPr>
        <p:spPr>
          <a:xfrm>
            <a:off x="9162288" y="2644160"/>
            <a:ext cx="941832" cy="256032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900" b="1" kern="100" dirty="0">
                <a:latin typeface="+mj-lt"/>
              </a:rPr>
              <a:t>Workload PODs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69897E9-CB14-5A2F-F15B-65CB48BFF738}"/>
              </a:ext>
            </a:extLst>
          </p:cNvPr>
          <p:cNvSpPr txBox="1"/>
          <p:nvPr/>
        </p:nvSpPr>
        <p:spPr>
          <a:xfrm>
            <a:off x="9214104" y="3720104"/>
            <a:ext cx="941832" cy="256032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900" b="1" kern="100" dirty="0">
                <a:latin typeface="+mj-lt"/>
              </a:rPr>
              <a:t>Workload PODs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36599E9-9D43-1D31-8D7F-40826C47145F}"/>
              </a:ext>
            </a:extLst>
          </p:cNvPr>
          <p:cNvSpPr txBox="1"/>
          <p:nvPr/>
        </p:nvSpPr>
        <p:spPr>
          <a:xfrm>
            <a:off x="7565136" y="4585736"/>
            <a:ext cx="941832" cy="256032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US" sz="900" b="1" kern="100" dirty="0">
                <a:latin typeface="+mj-lt"/>
              </a:rPr>
              <a:t>Workload PODs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BFF1936-BCCB-4AFF-58BF-ACB1E5C2594B}"/>
              </a:ext>
            </a:extLst>
          </p:cNvPr>
          <p:cNvSpPr txBox="1"/>
          <p:nvPr/>
        </p:nvSpPr>
        <p:spPr>
          <a:xfrm>
            <a:off x="3602736" y="2351552"/>
            <a:ext cx="1856232" cy="420624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l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kern="100" dirty="0">
                <a:latin typeface="+mj-lt"/>
              </a:rPr>
              <a:t>L4 and L7publishing</a:t>
            </a:r>
          </a:p>
        </p:txBody>
      </p:sp>
      <p:sp>
        <p:nvSpPr>
          <p:cNvPr id="78" name="Text Placeholder 8">
            <a:extLst>
              <a:ext uri="{FF2B5EF4-FFF2-40B4-BE49-F238E27FC236}">
                <a16:creationId xmlns:a16="http://schemas.microsoft.com/office/drawing/2014/main" id="{A95E92A7-4F31-57E4-FA41-35B8CACAD1FF}"/>
              </a:ext>
            </a:extLst>
          </p:cNvPr>
          <p:cNvSpPr txBox="1">
            <a:spLocks/>
          </p:cNvSpPr>
          <p:nvPr/>
        </p:nvSpPr>
        <p:spPr>
          <a:xfrm>
            <a:off x="457200" y="870282"/>
            <a:ext cx="11274425" cy="36512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00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286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572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spc="-2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1600" b="1" kern="100" cap="none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1" kern="100" cap="all" spc="50" baseline="0">
                <a:solidFill>
                  <a:schemeClr val="accent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290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2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lvl="0" indent="0">
              <a:buNone/>
            </a:pPr>
            <a:r>
              <a:rPr lang="en-GB" dirty="0"/>
              <a:t>Using BIG-IP as External LB or External LB + Ingress Controller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D6009C38-0BE8-D7A5-C117-107845435C3C}"/>
              </a:ext>
            </a:extLst>
          </p:cNvPr>
          <p:cNvCxnSpPr>
            <a:cxnSpLocks/>
          </p:cNvCxnSpPr>
          <p:nvPr/>
        </p:nvCxnSpPr>
        <p:spPr>
          <a:xfrm flipV="1">
            <a:off x="10287084" y="2971800"/>
            <a:ext cx="907966" cy="421408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62FE821-A7C8-4E8F-1B92-F581ECF3C5E4}"/>
              </a:ext>
            </a:extLst>
          </p:cNvPr>
          <p:cNvSpPr txBox="1"/>
          <p:nvPr/>
        </p:nvSpPr>
        <p:spPr>
          <a:xfrm>
            <a:off x="10276742" y="2470638"/>
            <a:ext cx="2019300" cy="36830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ctr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kern="100" dirty="0">
                <a:latin typeface="+mj-lt"/>
              </a:rPr>
              <a:t>2-tier </a:t>
            </a:r>
          </a:p>
          <a:p>
            <a:pPr algn="ctr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kern="100" dirty="0">
                <a:latin typeface="+mj-lt"/>
              </a:rPr>
              <a:t>LB deployment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9486822-BD97-A121-09A9-93CD23FECE52}"/>
              </a:ext>
            </a:extLst>
          </p:cNvPr>
          <p:cNvCxnSpPr>
            <a:cxnSpLocks/>
          </p:cNvCxnSpPr>
          <p:nvPr/>
        </p:nvCxnSpPr>
        <p:spPr>
          <a:xfrm>
            <a:off x="8699584" y="4421908"/>
            <a:ext cx="1866816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6EF80FB6-FC59-41A4-D909-44C334302141}"/>
              </a:ext>
            </a:extLst>
          </p:cNvPr>
          <p:cNvSpPr txBox="1"/>
          <p:nvPr/>
        </p:nvSpPr>
        <p:spPr>
          <a:xfrm>
            <a:off x="10433050" y="4076700"/>
            <a:ext cx="1060450" cy="800100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ctr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kern="100" dirty="0">
                <a:latin typeface="+mj-lt"/>
              </a:rPr>
              <a:t>1-tier </a:t>
            </a:r>
          </a:p>
          <a:p>
            <a:pPr algn="ctr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1600" kern="100" dirty="0">
                <a:latin typeface="+mj-lt"/>
              </a:rPr>
              <a:t>LB deployment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A9E135C-AD21-5CCB-9BAA-3C1B56F6003B}"/>
              </a:ext>
            </a:extLst>
          </p:cNvPr>
          <p:cNvCxnSpPr>
            <a:cxnSpLocks/>
          </p:cNvCxnSpPr>
          <p:nvPr/>
        </p:nvCxnSpPr>
        <p:spPr>
          <a:xfrm>
            <a:off x="10274384" y="2402608"/>
            <a:ext cx="876216" cy="327892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0613479-7C0F-A94C-ACEF-821932256C0D}"/>
              </a:ext>
            </a:extLst>
          </p:cNvPr>
          <p:cNvSpPr txBox="1"/>
          <p:nvPr/>
        </p:nvSpPr>
        <p:spPr>
          <a:xfrm>
            <a:off x="1062736" y="5628152"/>
            <a:ext cx="9821164" cy="420624"/>
          </a:xfrm>
          <a:prstGeom prst="rect">
            <a:avLst/>
          </a:prstGeom>
          <a:noFill/>
        </p:spPr>
        <p:txBody>
          <a:bodyPr wrap="none" lIns="0" tIns="45720" rIns="0" bIns="0" rtlCol="0">
            <a:noAutofit/>
          </a:bodyPr>
          <a:lstStyle/>
          <a:p>
            <a:pPr algn="ctr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2000" kern="100" dirty="0">
                <a:latin typeface="+mj-lt"/>
              </a:rPr>
              <a:t>BIG-IP  LB can send traffic directly to inside the cluster</a:t>
            </a:r>
          </a:p>
        </p:txBody>
      </p:sp>
    </p:spTree>
    <p:extLst>
      <p:ext uri="{BB962C8B-B14F-4D97-AF65-F5344CB8AC3E}">
        <p14:creationId xmlns:p14="http://schemas.microsoft.com/office/powerpoint/2010/main" val="139645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2" grpId="0" animBg="1"/>
      <p:bldP spid="23" grpId="0" animBg="1"/>
      <p:bldP spid="32" grpId="0" animBg="1"/>
      <p:bldP spid="42" grpId="0" animBg="1"/>
      <p:bldP spid="74" grpId="0"/>
      <p:bldP spid="80" grpId="0"/>
      <p:bldP spid="82" grpId="0"/>
      <p:bldP spid="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C67BD265-8173-766D-74E7-A9DDAC10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52" y="1162051"/>
            <a:ext cx="9942694" cy="2561626"/>
          </a:xfrm>
        </p:spPr>
        <p:txBody>
          <a:bodyPr/>
          <a:lstStyle/>
          <a:p>
            <a:r>
              <a:rPr lang="en-US" dirty="0"/>
              <a:t>Advanced Traffic Management with Ingress sharding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6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4302344-E4B9-4709-8263-E4CAD8603ED4}"/>
              </a:ext>
            </a:extLst>
          </p:cNvPr>
          <p:cNvSpPr txBox="1"/>
          <p:nvPr/>
        </p:nvSpPr>
        <p:spPr>
          <a:xfrm>
            <a:off x="8160026" y="206514"/>
            <a:ext cx="3916017" cy="643558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Balance Ingress Controllers, or routers, with several routes to speed up responses to changes.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Allocate certain routes to have different reliability guarantees than other routes.</a:t>
            </a:r>
            <a:br>
              <a:rPr lang="en-GB" sz="18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Allow certain Ingress Controllers to have different policies defined.</a:t>
            </a:r>
            <a:br>
              <a:rPr lang="en-GB" sz="18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Allow only specific routes to use additional features.</a:t>
            </a:r>
            <a:br>
              <a:rPr lang="en-GB" sz="18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Expose different routes on different addresses so that internal and external users can see different routes, for example.</a:t>
            </a:r>
            <a:br>
              <a:rPr lang="en-GB" sz="1800" dirty="0">
                <a:solidFill>
                  <a:schemeClr val="bg1"/>
                </a:solidFill>
              </a:rPr>
            </a:br>
            <a:endParaRPr lang="en-GB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chemeClr val="bg1"/>
                </a:solidFill>
              </a:rPr>
              <a:t>Transfer traffic from one version of an application to another during a blue green deployment.</a:t>
            </a:r>
          </a:p>
          <a:p>
            <a:pPr marL="0" lvl="0" indent="0"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413710A4-69DF-851C-7134-CB6D0BECB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1"/>
            <a:ext cx="11274552" cy="758952"/>
          </a:xfrm>
        </p:spPr>
        <p:txBody>
          <a:bodyPr/>
          <a:lstStyle/>
          <a:p>
            <a:r>
              <a:rPr lang="en-US" dirty="0"/>
              <a:t>Ingress sharding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1A743A39-8A41-2DA1-4D3E-659CA8AD45F3}"/>
              </a:ext>
            </a:extLst>
          </p:cNvPr>
          <p:cNvSpPr txBox="1">
            <a:spLocks/>
          </p:cNvSpPr>
          <p:nvPr/>
        </p:nvSpPr>
        <p:spPr>
          <a:xfrm>
            <a:off x="457200" y="870282"/>
            <a:ext cx="11274425" cy="36512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00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286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572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spc="-2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1600" b="1" kern="100" cap="none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1" kern="100" cap="all" spc="50" baseline="0">
                <a:solidFill>
                  <a:schemeClr val="accent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290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2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lvl="0" indent="0">
              <a:buNone/>
            </a:pPr>
            <a:r>
              <a:rPr lang="en-GB" dirty="0"/>
              <a:t>Distribute a set of routes across multiple routers/ingress controllers</a:t>
            </a:r>
          </a:p>
        </p:txBody>
      </p:sp>
      <p:pic>
        <p:nvPicPr>
          <p:cNvPr id="30" name="Graphic 29" descr="Internet outline">
            <a:extLst>
              <a:ext uri="{FF2B5EF4-FFF2-40B4-BE49-F238E27FC236}">
                <a16:creationId xmlns:a16="http://schemas.microsoft.com/office/drawing/2014/main" id="{4BB82B91-16EF-A580-9C44-14F70C78C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4566" y="3238864"/>
            <a:ext cx="868634" cy="868634"/>
          </a:xfrm>
          <a:prstGeom prst="rect">
            <a:avLst/>
          </a:prstGeom>
        </p:spPr>
      </p:pic>
      <p:pic>
        <p:nvPicPr>
          <p:cNvPr id="89" name="Picture 88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FC051281-75F3-47BF-E527-6832B9A08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963" y="3165972"/>
            <a:ext cx="1417169" cy="1133735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0D58E36E-E289-A550-AAD7-CDA6CC14F2D7}"/>
              </a:ext>
            </a:extLst>
          </p:cNvPr>
          <p:cNvSpPr txBox="1"/>
          <p:nvPr/>
        </p:nvSpPr>
        <p:spPr>
          <a:xfrm>
            <a:off x="3189187" y="4317390"/>
            <a:ext cx="14366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50" b="1" dirty="0"/>
              <a:t>F5 BIG-IP</a:t>
            </a:r>
          </a:p>
          <a:p>
            <a:pPr algn="ctr"/>
            <a:r>
              <a:rPr lang="en-US" sz="1050" dirty="0"/>
              <a:t>operating at Layer 7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E8DC19D1-1CDF-E0EB-FCAA-552993287300}"/>
              </a:ext>
            </a:extLst>
          </p:cNvPr>
          <p:cNvSpPr/>
          <p:nvPr/>
        </p:nvSpPr>
        <p:spPr>
          <a:xfrm>
            <a:off x="4670135" y="1690801"/>
            <a:ext cx="3051208" cy="4283242"/>
          </a:xfrm>
          <a:prstGeom prst="roundRect">
            <a:avLst>
              <a:gd name="adj" fmla="val 6888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1" name="Right Arrow 100">
            <a:extLst>
              <a:ext uri="{FF2B5EF4-FFF2-40B4-BE49-F238E27FC236}">
                <a16:creationId xmlns:a16="http://schemas.microsoft.com/office/drawing/2014/main" id="{D53792EE-8191-CF25-120B-389596A555A4}"/>
              </a:ext>
            </a:extLst>
          </p:cNvPr>
          <p:cNvSpPr/>
          <p:nvPr/>
        </p:nvSpPr>
        <p:spPr>
          <a:xfrm>
            <a:off x="1096434" y="2930855"/>
            <a:ext cx="2146434" cy="539015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100" kern="100" dirty="0">
                <a:solidFill>
                  <a:schemeClr val="tx1"/>
                </a:solidFill>
                <a:latin typeface="+mj-lt"/>
              </a:rPr>
              <a:t>www.sharded.com/</a:t>
            </a:r>
          </a:p>
        </p:txBody>
      </p:sp>
      <p:sp>
        <p:nvSpPr>
          <p:cNvPr id="100" name="Right Arrow 99">
            <a:extLst>
              <a:ext uri="{FF2B5EF4-FFF2-40B4-BE49-F238E27FC236}">
                <a16:creationId xmlns:a16="http://schemas.microsoft.com/office/drawing/2014/main" id="{CB82741B-1352-D681-A151-E4E015FA5192}"/>
              </a:ext>
            </a:extLst>
          </p:cNvPr>
          <p:cNvSpPr/>
          <p:nvPr/>
        </p:nvSpPr>
        <p:spPr>
          <a:xfrm>
            <a:off x="1096434" y="3286990"/>
            <a:ext cx="2146434" cy="539015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100" kern="100" dirty="0">
                <a:solidFill>
                  <a:schemeClr val="tx1"/>
                </a:solidFill>
                <a:latin typeface="+mj-lt"/>
              </a:rPr>
              <a:t>www.sharded.com/shop</a:t>
            </a:r>
          </a:p>
        </p:txBody>
      </p:sp>
      <p:sp>
        <p:nvSpPr>
          <p:cNvPr id="99" name="Right Arrow 98">
            <a:extLst>
              <a:ext uri="{FF2B5EF4-FFF2-40B4-BE49-F238E27FC236}">
                <a16:creationId xmlns:a16="http://schemas.microsoft.com/office/drawing/2014/main" id="{CDB458F0-FFA6-BEC4-B96D-D66F8EBA0F5D}"/>
              </a:ext>
            </a:extLst>
          </p:cNvPr>
          <p:cNvSpPr/>
          <p:nvPr/>
        </p:nvSpPr>
        <p:spPr>
          <a:xfrm>
            <a:off x="1096434" y="3663980"/>
            <a:ext cx="2146434" cy="539015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100" kern="100" dirty="0">
                <a:solidFill>
                  <a:schemeClr val="tx1"/>
                </a:solidFill>
                <a:latin typeface="+mj-lt"/>
              </a:rPr>
              <a:t>www.sharded.com/checkout</a:t>
            </a:r>
          </a:p>
        </p:txBody>
      </p:sp>
      <p:sp>
        <p:nvSpPr>
          <p:cNvPr id="102" name="Right Arrow 101">
            <a:extLst>
              <a:ext uri="{FF2B5EF4-FFF2-40B4-BE49-F238E27FC236}">
                <a16:creationId xmlns:a16="http://schemas.microsoft.com/office/drawing/2014/main" id="{9A6CC4C3-FA5B-DA9E-99B2-41940133DF04}"/>
              </a:ext>
            </a:extLst>
          </p:cNvPr>
          <p:cNvSpPr/>
          <p:nvPr/>
        </p:nvSpPr>
        <p:spPr>
          <a:xfrm>
            <a:off x="1096434" y="4028133"/>
            <a:ext cx="2146434" cy="539015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100" kern="100" dirty="0">
                <a:solidFill>
                  <a:schemeClr val="tx1"/>
                </a:solidFill>
                <a:latin typeface="+mj-lt"/>
              </a:rPr>
              <a:t>account.sharded.com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D37F24D-5393-0A47-D219-AEE43456AF76}"/>
              </a:ext>
            </a:extLst>
          </p:cNvPr>
          <p:cNvGrpSpPr/>
          <p:nvPr/>
        </p:nvGrpSpPr>
        <p:grpSpPr>
          <a:xfrm>
            <a:off x="5099634" y="1854431"/>
            <a:ext cx="808522" cy="924025"/>
            <a:chOff x="5226520" y="2396691"/>
            <a:chExt cx="808522" cy="924025"/>
          </a:xfrm>
        </p:grpSpPr>
        <p:pic>
          <p:nvPicPr>
            <p:cNvPr id="103" name="Picture 102" descr="A blue hexagon with white arrows&#10;&#10;Description automatically generated">
              <a:extLst>
                <a:ext uri="{FF2B5EF4-FFF2-40B4-BE49-F238E27FC236}">
                  <a16:creationId xmlns:a16="http://schemas.microsoft.com/office/drawing/2014/main" id="{09D12BD8-B406-DF7F-50C5-3B34CA213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8041" y="2454441"/>
              <a:ext cx="404566" cy="391923"/>
            </a:xfrm>
            <a:prstGeom prst="rect">
              <a:avLst/>
            </a:prstGeom>
          </p:spPr>
        </p:pic>
        <p:sp>
          <p:nvSpPr>
            <p:cNvPr id="106" name="Rounded Rectangle 105">
              <a:extLst>
                <a:ext uri="{FF2B5EF4-FFF2-40B4-BE49-F238E27FC236}">
                  <a16:creationId xmlns:a16="http://schemas.microsoft.com/office/drawing/2014/main" id="{40734247-773C-C7E8-AE9D-19B006ADA47D}"/>
                </a:ext>
              </a:extLst>
            </p:cNvPr>
            <p:cNvSpPr/>
            <p:nvPr/>
          </p:nvSpPr>
          <p:spPr>
            <a:xfrm>
              <a:off x="5226520" y="2396691"/>
              <a:ext cx="808522" cy="779646"/>
            </a:xfrm>
            <a:prstGeom prst="roundRect">
              <a:avLst>
                <a:gd name="adj" fmla="val 6888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07D75C7-38E0-D6E2-EE64-9B7A460DC7A1}"/>
                </a:ext>
              </a:extLst>
            </p:cNvPr>
            <p:cNvSpPr/>
            <p:nvPr/>
          </p:nvSpPr>
          <p:spPr>
            <a:xfrm>
              <a:off x="5265020" y="3070459"/>
              <a:ext cx="741144" cy="250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sz="1200" kern="100" dirty="0">
                  <a:solidFill>
                    <a:schemeClr val="tx1"/>
                  </a:solidFill>
                  <a:latin typeface="+mj-lt"/>
                </a:rPr>
                <a:t>Shard-A</a:t>
              </a:r>
            </a:p>
          </p:txBody>
        </p:sp>
        <p:pic>
          <p:nvPicPr>
            <p:cNvPr id="113" name="Picture 112" descr="A blue hexagon with white arrows&#10;&#10;Description automatically generated">
              <a:extLst>
                <a:ext uri="{FF2B5EF4-FFF2-40B4-BE49-F238E27FC236}">
                  <a16:creationId xmlns:a16="http://schemas.microsoft.com/office/drawing/2014/main" id="{1D6E2F33-EBFE-5BFE-B3C3-3AB18EA23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86062" y="2616466"/>
              <a:ext cx="404566" cy="391923"/>
            </a:xfrm>
            <a:prstGeom prst="rect">
              <a:avLst/>
            </a:prstGeom>
          </p:spPr>
        </p:pic>
        <p:pic>
          <p:nvPicPr>
            <p:cNvPr id="114" name="Picture 113" descr="A blue hexagon with white arrows&#10;&#10;Description automatically generated">
              <a:extLst>
                <a:ext uri="{FF2B5EF4-FFF2-40B4-BE49-F238E27FC236}">
                  <a16:creationId xmlns:a16="http://schemas.microsoft.com/office/drawing/2014/main" id="{955009B1-7B06-D4D4-127F-5254FEE79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9212" y="2566736"/>
              <a:ext cx="404566" cy="391923"/>
            </a:xfrm>
            <a:prstGeom prst="rect">
              <a:avLst/>
            </a:prstGeom>
          </p:spPr>
        </p:pic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1F2DB3E-43F1-ED34-15FE-C4254FFF3624}"/>
              </a:ext>
            </a:extLst>
          </p:cNvPr>
          <p:cNvGrpSpPr/>
          <p:nvPr/>
        </p:nvGrpSpPr>
        <p:grpSpPr>
          <a:xfrm>
            <a:off x="5099634" y="2863480"/>
            <a:ext cx="808522" cy="924025"/>
            <a:chOff x="5226520" y="2396691"/>
            <a:chExt cx="808522" cy="924025"/>
          </a:xfrm>
        </p:grpSpPr>
        <p:pic>
          <p:nvPicPr>
            <p:cNvPr id="117" name="Picture 116" descr="A blue hexagon with white arrows&#10;&#10;Description automatically generated">
              <a:extLst>
                <a:ext uri="{FF2B5EF4-FFF2-40B4-BE49-F238E27FC236}">
                  <a16:creationId xmlns:a16="http://schemas.microsoft.com/office/drawing/2014/main" id="{83EFF15B-CD1B-90F9-B59F-D63D831A0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8041" y="2454441"/>
              <a:ext cx="404566" cy="391923"/>
            </a:xfrm>
            <a:prstGeom prst="rect">
              <a:avLst/>
            </a:prstGeom>
          </p:spPr>
        </p:pic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A72A613E-F3E3-6D4A-73F8-C62158752EF2}"/>
                </a:ext>
              </a:extLst>
            </p:cNvPr>
            <p:cNvSpPr/>
            <p:nvPr/>
          </p:nvSpPr>
          <p:spPr>
            <a:xfrm>
              <a:off x="5226520" y="2396691"/>
              <a:ext cx="808522" cy="779646"/>
            </a:xfrm>
            <a:prstGeom prst="roundRect">
              <a:avLst>
                <a:gd name="adj" fmla="val 6888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41AA659-F265-E812-FE04-49CBDCFF8BDD}"/>
                </a:ext>
              </a:extLst>
            </p:cNvPr>
            <p:cNvSpPr/>
            <p:nvPr/>
          </p:nvSpPr>
          <p:spPr>
            <a:xfrm>
              <a:off x="5265020" y="3070459"/>
              <a:ext cx="741144" cy="250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sz="1200" kern="100" dirty="0">
                  <a:solidFill>
                    <a:schemeClr val="tx1"/>
                  </a:solidFill>
                  <a:latin typeface="+mj-lt"/>
                </a:rPr>
                <a:t>Shard-B</a:t>
              </a:r>
            </a:p>
          </p:txBody>
        </p:sp>
        <p:pic>
          <p:nvPicPr>
            <p:cNvPr id="120" name="Picture 119" descr="A blue hexagon with white arrows&#10;&#10;Description automatically generated">
              <a:extLst>
                <a:ext uri="{FF2B5EF4-FFF2-40B4-BE49-F238E27FC236}">
                  <a16:creationId xmlns:a16="http://schemas.microsoft.com/office/drawing/2014/main" id="{C396518C-E41F-8B98-BC86-85E64AFE4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86062" y="2616466"/>
              <a:ext cx="404566" cy="391923"/>
            </a:xfrm>
            <a:prstGeom prst="rect">
              <a:avLst/>
            </a:prstGeom>
          </p:spPr>
        </p:pic>
        <p:pic>
          <p:nvPicPr>
            <p:cNvPr id="121" name="Picture 120" descr="A blue hexagon with white arrows&#10;&#10;Description automatically generated">
              <a:extLst>
                <a:ext uri="{FF2B5EF4-FFF2-40B4-BE49-F238E27FC236}">
                  <a16:creationId xmlns:a16="http://schemas.microsoft.com/office/drawing/2014/main" id="{2C1D05A7-F6CF-008A-3296-A798DE0F8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9212" y="2566736"/>
              <a:ext cx="404566" cy="391923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BA58B2C-DE4A-8D82-4BF2-FD7430D2FF40}"/>
              </a:ext>
            </a:extLst>
          </p:cNvPr>
          <p:cNvGrpSpPr/>
          <p:nvPr/>
        </p:nvGrpSpPr>
        <p:grpSpPr>
          <a:xfrm>
            <a:off x="5099634" y="3862904"/>
            <a:ext cx="808522" cy="924025"/>
            <a:chOff x="5226520" y="2396691"/>
            <a:chExt cx="808522" cy="924025"/>
          </a:xfrm>
        </p:grpSpPr>
        <p:pic>
          <p:nvPicPr>
            <p:cNvPr id="123" name="Picture 122" descr="A blue hexagon with white arrows&#10;&#10;Description automatically generated">
              <a:extLst>
                <a:ext uri="{FF2B5EF4-FFF2-40B4-BE49-F238E27FC236}">
                  <a16:creationId xmlns:a16="http://schemas.microsoft.com/office/drawing/2014/main" id="{069D1DCC-0E40-E7C4-F655-532BE557E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8041" y="2454441"/>
              <a:ext cx="404566" cy="391923"/>
            </a:xfrm>
            <a:prstGeom prst="rect">
              <a:avLst/>
            </a:prstGeom>
          </p:spPr>
        </p:pic>
        <p:sp>
          <p:nvSpPr>
            <p:cNvPr id="124" name="Rounded Rectangle 123">
              <a:extLst>
                <a:ext uri="{FF2B5EF4-FFF2-40B4-BE49-F238E27FC236}">
                  <a16:creationId xmlns:a16="http://schemas.microsoft.com/office/drawing/2014/main" id="{7A2E665A-E7C6-483B-F7BD-545576269F21}"/>
                </a:ext>
              </a:extLst>
            </p:cNvPr>
            <p:cNvSpPr/>
            <p:nvPr/>
          </p:nvSpPr>
          <p:spPr>
            <a:xfrm>
              <a:off x="5226520" y="2396691"/>
              <a:ext cx="808522" cy="779646"/>
            </a:xfrm>
            <a:prstGeom prst="roundRect">
              <a:avLst>
                <a:gd name="adj" fmla="val 6888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74387DF-A959-4D04-498E-3F8622654FDF}"/>
                </a:ext>
              </a:extLst>
            </p:cNvPr>
            <p:cNvSpPr/>
            <p:nvPr/>
          </p:nvSpPr>
          <p:spPr>
            <a:xfrm>
              <a:off x="5249409" y="3070459"/>
              <a:ext cx="756755" cy="250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sz="1200" kern="100" dirty="0">
                  <a:solidFill>
                    <a:schemeClr val="tx1"/>
                  </a:solidFill>
                  <a:latin typeface="+mj-lt"/>
                </a:rPr>
                <a:t>Shard-C</a:t>
              </a:r>
            </a:p>
          </p:txBody>
        </p:sp>
        <p:pic>
          <p:nvPicPr>
            <p:cNvPr id="126" name="Picture 125" descr="A blue hexagon with white arrows&#10;&#10;Description automatically generated">
              <a:extLst>
                <a:ext uri="{FF2B5EF4-FFF2-40B4-BE49-F238E27FC236}">
                  <a16:creationId xmlns:a16="http://schemas.microsoft.com/office/drawing/2014/main" id="{DB11301D-D3B0-5818-CBFA-03F4AB929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86062" y="2616466"/>
              <a:ext cx="404566" cy="391923"/>
            </a:xfrm>
            <a:prstGeom prst="rect">
              <a:avLst/>
            </a:prstGeom>
          </p:spPr>
        </p:pic>
        <p:pic>
          <p:nvPicPr>
            <p:cNvPr id="127" name="Picture 126" descr="A blue hexagon with white arrows&#10;&#10;Description automatically generated">
              <a:extLst>
                <a:ext uri="{FF2B5EF4-FFF2-40B4-BE49-F238E27FC236}">
                  <a16:creationId xmlns:a16="http://schemas.microsoft.com/office/drawing/2014/main" id="{E98FD5AC-D685-24CB-D77D-4CC402CD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9212" y="2566736"/>
              <a:ext cx="404566" cy="391923"/>
            </a:xfrm>
            <a:prstGeom prst="rect">
              <a:avLst/>
            </a:prstGeom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B9FBED4-2C97-6CD6-0E59-14010DE1220E}"/>
              </a:ext>
            </a:extLst>
          </p:cNvPr>
          <p:cNvGrpSpPr/>
          <p:nvPr/>
        </p:nvGrpSpPr>
        <p:grpSpPr>
          <a:xfrm>
            <a:off x="5099634" y="4852702"/>
            <a:ext cx="808522" cy="924025"/>
            <a:chOff x="5226520" y="2396691"/>
            <a:chExt cx="808522" cy="924025"/>
          </a:xfrm>
        </p:grpSpPr>
        <p:pic>
          <p:nvPicPr>
            <p:cNvPr id="129" name="Picture 128" descr="A blue hexagon with white arrows&#10;&#10;Description automatically generated">
              <a:extLst>
                <a:ext uri="{FF2B5EF4-FFF2-40B4-BE49-F238E27FC236}">
                  <a16:creationId xmlns:a16="http://schemas.microsoft.com/office/drawing/2014/main" id="{F8A10806-4EE0-8703-D6D8-B4373866F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78041" y="2454441"/>
              <a:ext cx="404566" cy="391923"/>
            </a:xfrm>
            <a:prstGeom prst="rect">
              <a:avLst/>
            </a:prstGeom>
          </p:spPr>
        </p:pic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F2F4011E-7213-234C-2E94-DBCC7A8A9BEB}"/>
                </a:ext>
              </a:extLst>
            </p:cNvPr>
            <p:cNvSpPr/>
            <p:nvPr/>
          </p:nvSpPr>
          <p:spPr>
            <a:xfrm>
              <a:off x="5226520" y="2396691"/>
              <a:ext cx="808522" cy="779646"/>
            </a:xfrm>
            <a:prstGeom prst="roundRect">
              <a:avLst>
                <a:gd name="adj" fmla="val 6888"/>
              </a:avLst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BD50B33-0E1F-5121-0F9B-1C29C6B29275}"/>
                </a:ext>
              </a:extLst>
            </p:cNvPr>
            <p:cNvSpPr/>
            <p:nvPr/>
          </p:nvSpPr>
          <p:spPr>
            <a:xfrm>
              <a:off x="5247532" y="3070459"/>
              <a:ext cx="776006" cy="2502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r>
                <a:rPr lang="en-US" sz="1200" kern="100" dirty="0">
                  <a:solidFill>
                    <a:schemeClr val="tx1"/>
                  </a:solidFill>
                  <a:latin typeface="+mj-lt"/>
                </a:rPr>
                <a:t>Shard-D</a:t>
              </a:r>
            </a:p>
          </p:txBody>
        </p:sp>
        <p:pic>
          <p:nvPicPr>
            <p:cNvPr id="132" name="Picture 131" descr="A blue hexagon with white arrows&#10;&#10;Description automatically generated">
              <a:extLst>
                <a:ext uri="{FF2B5EF4-FFF2-40B4-BE49-F238E27FC236}">
                  <a16:creationId xmlns:a16="http://schemas.microsoft.com/office/drawing/2014/main" id="{85D52CC9-3457-86AD-FD62-D91FB57D5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86062" y="2616466"/>
              <a:ext cx="404566" cy="391923"/>
            </a:xfrm>
            <a:prstGeom prst="rect">
              <a:avLst/>
            </a:prstGeom>
          </p:spPr>
        </p:pic>
        <p:pic>
          <p:nvPicPr>
            <p:cNvPr id="133" name="Picture 132" descr="A blue hexagon with white arrows&#10;&#10;Description automatically generated">
              <a:extLst>
                <a:ext uri="{FF2B5EF4-FFF2-40B4-BE49-F238E27FC236}">
                  <a16:creationId xmlns:a16="http://schemas.microsoft.com/office/drawing/2014/main" id="{73C25F9D-B600-0532-9D64-55C3828E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9212" y="2566736"/>
              <a:ext cx="404566" cy="391923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BC7BB05-E4C0-6F4D-C4B8-BC1FD29C09A9}"/>
              </a:ext>
            </a:extLst>
          </p:cNvPr>
          <p:cNvGrpSpPr/>
          <p:nvPr/>
        </p:nvGrpSpPr>
        <p:grpSpPr>
          <a:xfrm>
            <a:off x="6539634" y="1960309"/>
            <a:ext cx="871769" cy="605456"/>
            <a:chOff x="6484217" y="2367815"/>
            <a:chExt cx="871769" cy="605456"/>
          </a:xfrm>
        </p:grpSpPr>
        <p:sp>
          <p:nvSpPr>
            <p:cNvPr id="134" name="Rounded Rectangle 133">
              <a:extLst>
                <a:ext uri="{FF2B5EF4-FFF2-40B4-BE49-F238E27FC236}">
                  <a16:creationId xmlns:a16="http://schemas.microsoft.com/office/drawing/2014/main" id="{79F15944-F41F-2D70-9E98-7F3F4F9F2284}"/>
                </a:ext>
              </a:extLst>
            </p:cNvPr>
            <p:cNvSpPr/>
            <p:nvPr/>
          </p:nvSpPr>
          <p:spPr>
            <a:xfrm>
              <a:off x="6602929" y="2367815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2A99246F-2033-0C3C-1E6E-E5D9138781C7}"/>
                </a:ext>
              </a:extLst>
            </p:cNvPr>
            <p:cNvSpPr/>
            <p:nvPr/>
          </p:nvSpPr>
          <p:spPr>
            <a:xfrm>
              <a:off x="6755329" y="2520215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A6D1005F-C183-0471-FB9E-A60E97D7B861}"/>
                </a:ext>
              </a:extLst>
            </p:cNvPr>
            <p:cNvSpPr/>
            <p:nvPr/>
          </p:nvSpPr>
          <p:spPr>
            <a:xfrm>
              <a:off x="6484217" y="2624489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BE09499-78BD-740C-31CA-84D3BC4AF4F5}"/>
              </a:ext>
            </a:extLst>
          </p:cNvPr>
          <p:cNvGrpSpPr/>
          <p:nvPr/>
        </p:nvGrpSpPr>
        <p:grpSpPr>
          <a:xfrm>
            <a:off x="6539634" y="3036733"/>
            <a:ext cx="871769" cy="605456"/>
            <a:chOff x="6492238" y="3492366"/>
            <a:chExt cx="871769" cy="605456"/>
          </a:xfrm>
        </p:grpSpPr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A2FABE71-33C1-A6CA-EE34-6592BED23A7A}"/>
                </a:ext>
              </a:extLst>
            </p:cNvPr>
            <p:cNvSpPr/>
            <p:nvPr/>
          </p:nvSpPr>
          <p:spPr>
            <a:xfrm>
              <a:off x="6610950" y="3492366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D047DA22-89EA-ACB6-9241-98A238D4A213}"/>
                </a:ext>
              </a:extLst>
            </p:cNvPr>
            <p:cNvSpPr/>
            <p:nvPr/>
          </p:nvSpPr>
          <p:spPr>
            <a:xfrm>
              <a:off x="6763350" y="3644766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ounded Rectangle 140">
              <a:extLst>
                <a:ext uri="{FF2B5EF4-FFF2-40B4-BE49-F238E27FC236}">
                  <a16:creationId xmlns:a16="http://schemas.microsoft.com/office/drawing/2014/main" id="{95CCC275-4D07-18C0-62F2-D99B78B81208}"/>
                </a:ext>
              </a:extLst>
            </p:cNvPr>
            <p:cNvSpPr/>
            <p:nvPr/>
          </p:nvSpPr>
          <p:spPr>
            <a:xfrm>
              <a:off x="6492238" y="3749040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A7D60944-0C45-F49B-E56C-F5E5C61AAFF8}"/>
              </a:ext>
            </a:extLst>
          </p:cNvPr>
          <p:cNvGrpSpPr/>
          <p:nvPr/>
        </p:nvGrpSpPr>
        <p:grpSpPr>
          <a:xfrm>
            <a:off x="6539634" y="4007281"/>
            <a:ext cx="871769" cy="605456"/>
            <a:chOff x="6509884" y="4414787"/>
            <a:chExt cx="871769" cy="605456"/>
          </a:xfrm>
        </p:grpSpPr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A3F598B4-9EBC-DF3F-1BE7-E547B7E3E5DA}"/>
                </a:ext>
              </a:extLst>
            </p:cNvPr>
            <p:cNvSpPr/>
            <p:nvPr/>
          </p:nvSpPr>
          <p:spPr>
            <a:xfrm>
              <a:off x="6628596" y="4414787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0FE46A5F-6EA6-03E0-A213-762833277EAC}"/>
                </a:ext>
              </a:extLst>
            </p:cNvPr>
            <p:cNvSpPr/>
            <p:nvPr/>
          </p:nvSpPr>
          <p:spPr>
            <a:xfrm>
              <a:off x="6780996" y="4567187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ounded Rectangle 143">
              <a:extLst>
                <a:ext uri="{FF2B5EF4-FFF2-40B4-BE49-F238E27FC236}">
                  <a16:creationId xmlns:a16="http://schemas.microsoft.com/office/drawing/2014/main" id="{CB7EDB53-B5E2-6D2D-AE7B-810EE960CDA1}"/>
                </a:ext>
              </a:extLst>
            </p:cNvPr>
            <p:cNvSpPr/>
            <p:nvPr/>
          </p:nvSpPr>
          <p:spPr>
            <a:xfrm>
              <a:off x="6509884" y="4671461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2710D4A7-71FC-0EDC-99FC-74FE90C3039E}"/>
              </a:ext>
            </a:extLst>
          </p:cNvPr>
          <p:cNvGrpSpPr/>
          <p:nvPr/>
        </p:nvGrpSpPr>
        <p:grpSpPr>
          <a:xfrm>
            <a:off x="6539634" y="4929702"/>
            <a:ext cx="871769" cy="605456"/>
            <a:chOff x="6527531" y="5327583"/>
            <a:chExt cx="871769" cy="605456"/>
          </a:xfrm>
        </p:grpSpPr>
        <p:sp>
          <p:nvSpPr>
            <p:cNvPr id="145" name="Rounded Rectangle 144">
              <a:extLst>
                <a:ext uri="{FF2B5EF4-FFF2-40B4-BE49-F238E27FC236}">
                  <a16:creationId xmlns:a16="http://schemas.microsoft.com/office/drawing/2014/main" id="{BBC3899B-979A-F646-2335-4F7FC9EA53D0}"/>
                </a:ext>
              </a:extLst>
            </p:cNvPr>
            <p:cNvSpPr/>
            <p:nvPr/>
          </p:nvSpPr>
          <p:spPr>
            <a:xfrm>
              <a:off x="6646243" y="5327583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32191652-BAF4-523D-71E5-AA070CC83CA3}"/>
                </a:ext>
              </a:extLst>
            </p:cNvPr>
            <p:cNvSpPr/>
            <p:nvPr/>
          </p:nvSpPr>
          <p:spPr>
            <a:xfrm>
              <a:off x="6798643" y="5479983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ounded Rectangle 146">
              <a:extLst>
                <a:ext uri="{FF2B5EF4-FFF2-40B4-BE49-F238E27FC236}">
                  <a16:creationId xmlns:a16="http://schemas.microsoft.com/office/drawing/2014/main" id="{CE8C2254-F50E-BEE7-6932-F4C7933F0DE6}"/>
                </a:ext>
              </a:extLst>
            </p:cNvPr>
            <p:cNvSpPr/>
            <p:nvPr/>
          </p:nvSpPr>
          <p:spPr>
            <a:xfrm>
              <a:off x="6527531" y="5584257"/>
              <a:ext cx="600657" cy="348782"/>
            </a:xfrm>
            <a:prstGeom prst="roundRect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A4414048-71B0-8CB8-EDE1-6CA863AC4EF7}"/>
              </a:ext>
            </a:extLst>
          </p:cNvPr>
          <p:cNvCxnSpPr>
            <a:cxnSpLocks/>
            <a:endCxn id="118" idx="1"/>
          </p:cNvCxnSpPr>
          <p:nvPr/>
        </p:nvCxnSpPr>
        <p:spPr>
          <a:xfrm flipV="1">
            <a:off x="4756762" y="3253303"/>
            <a:ext cx="342872" cy="468429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05B3D4AF-707A-61E7-F8CA-1DE7F4B7780C}"/>
              </a:ext>
            </a:extLst>
          </p:cNvPr>
          <p:cNvCxnSpPr>
            <a:cxnSpLocks/>
            <a:endCxn id="124" idx="1"/>
          </p:cNvCxnSpPr>
          <p:nvPr/>
        </p:nvCxnSpPr>
        <p:spPr>
          <a:xfrm>
            <a:off x="4764222" y="3721010"/>
            <a:ext cx="335412" cy="531717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3DEE9F2-887A-A686-9F05-6304740BD448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4759650" y="2653328"/>
            <a:ext cx="378484" cy="1063110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8BA9E73-26A2-C98F-F069-38AFE085DF89}"/>
              </a:ext>
            </a:extLst>
          </p:cNvPr>
          <p:cNvCxnSpPr>
            <a:cxnSpLocks/>
          </p:cNvCxnSpPr>
          <p:nvPr/>
        </p:nvCxnSpPr>
        <p:spPr>
          <a:xfrm>
            <a:off x="4759650" y="3721010"/>
            <a:ext cx="352044" cy="1133856"/>
          </a:xfrm>
          <a:prstGeom prst="straightConnector1">
            <a:avLst/>
          </a:prstGeom>
          <a:ln w="254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8CDA4E4A-8CBD-8121-7DB9-5BCDB2606611}"/>
              </a:ext>
            </a:extLst>
          </p:cNvPr>
          <p:cNvGrpSpPr/>
          <p:nvPr/>
        </p:nvGrpSpPr>
        <p:grpSpPr>
          <a:xfrm>
            <a:off x="5963634" y="2097898"/>
            <a:ext cx="520504" cy="313996"/>
            <a:chOff x="5914910" y="2511754"/>
            <a:chExt cx="520504" cy="313996"/>
          </a:xfrm>
        </p:grpSpPr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6E0021F-77E5-132D-E6B9-62F8B6E627DB}"/>
                </a:ext>
              </a:extLst>
            </p:cNvPr>
            <p:cNvCxnSpPr>
              <a:cxnSpLocks/>
            </p:cNvCxnSpPr>
            <p:nvPr/>
          </p:nvCxnSpPr>
          <p:spPr>
            <a:xfrm>
              <a:off x="5914910" y="2666557"/>
              <a:ext cx="520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6E22244C-8010-0078-7511-227D6B0AB0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6526" y="2511754"/>
              <a:ext cx="481862" cy="1555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74076CF1-EBE7-E39D-822A-66B052B78C64}"/>
                </a:ext>
              </a:extLst>
            </p:cNvPr>
            <p:cNvCxnSpPr>
              <a:cxnSpLocks/>
            </p:cNvCxnSpPr>
            <p:nvPr/>
          </p:nvCxnSpPr>
          <p:spPr>
            <a:xfrm>
              <a:off x="5918200" y="2663825"/>
              <a:ext cx="492125" cy="16192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594A7C60-A112-4B36-DB8F-BBA846D61967}"/>
              </a:ext>
            </a:extLst>
          </p:cNvPr>
          <p:cNvGrpSpPr/>
          <p:nvPr/>
        </p:nvGrpSpPr>
        <p:grpSpPr>
          <a:xfrm>
            <a:off x="5963634" y="3139298"/>
            <a:ext cx="520504" cy="313996"/>
            <a:chOff x="5914910" y="2511754"/>
            <a:chExt cx="520504" cy="313996"/>
          </a:xfrm>
        </p:grpSpPr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ACFAF15E-25A5-0F9A-04D7-11C269830AF4}"/>
                </a:ext>
              </a:extLst>
            </p:cNvPr>
            <p:cNvCxnSpPr>
              <a:cxnSpLocks/>
            </p:cNvCxnSpPr>
            <p:nvPr/>
          </p:nvCxnSpPr>
          <p:spPr>
            <a:xfrm>
              <a:off x="5914910" y="2666557"/>
              <a:ext cx="520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12AB223A-A789-9F2D-14E4-C00F70F660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6526" y="2511754"/>
              <a:ext cx="481862" cy="1555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75226753-7F48-24FB-FE2C-49F9388398D5}"/>
                </a:ext>
              </a:extLst>
            </p:cNvPr>
            <p:cNvCxnSpPr>
              <a:cxnSpLocks/>
            </p:cNvCxnSpPr>
            <p:nvPr/>
          </p:nvCxnSpPr>
          <p:spPr>
            <a:xfrm>
              <a:off x="5918200" y="2663825"/>
              <a:ext cx="492125" cy="16192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1165EE1-919D-F25E-A161-9C358A9545C4}"/>
              </a:ext>
            </a:extLst>
          </p:cNvPr>
          <p:cNvGrpSpPr/>
          <p:nvPr/>
        </p:nvGrpSpPr>
        <p:grpSpPr>
          <a:xfrm>
            <a:off x="5963634" y="4145773"/>
            <a:ext cx="520504" cy="313996"/>
            <a:chOff x="5914910" y="2511754"/>
            <a:chExt cx="520504" cy="313996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275338D0-9B06-35AD-A467-630F4DBE24E7}"/>
                </a:ext>
              </a:extLst>
            </p:cNvPr>
            <p:cNvCxnSpPr>
              <a:cxnSpLocks/>
            </p:cNvCxnSpPr>
            <p:nvPr/>
          </p:nvCxnSpPr>
          <p:spPr>
            <a:xfrm>
              <a:off x="5914910" y="2666557"/>
              <a:ext cx="520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44593E54-2745-FA3A-A1CF-2F39A07331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6526" y="2511754"/>
              <a:ext cx="481862" cy="1555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97FAED87-FD77-0185-BE6A-B26AE3900E1D}"/>
                </a:ext>
              </a:extLst>
            </p:cNvPr>
            <p:cNvCxnSpPr>
              <a:cxnSpLocks/>
            </p:cNvCxnSpPr>
            <p:nvPr/>
          </p:nvCxnSpPr>
          <p:spPr>
            <a:xfrm>
              <a:off x="5918200" y="2663825"/>
              <a:ext cx="492125" cy="16192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AE5CDC65-A87C-B110-665D-E64A0528939F}"/>
              </a:ext>
            </a:extLst>
          </p:cNvPr>
          <p:cNvGrpSpPr/>
          <p:nvPr/>
        </p:nvGrpSpPr>
        <p:grpSpPr>
          <a:xfrm>
            <a:off x="5963634" y="5056998"/>
            <a:ext cx="520504" cy="313996"/>
            <a:chOff x="5914910" y="2511754"/>
            <a:chExt cx="520504" cy="313996"/>
          </a:xfrm>
        </p:grpSpPr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E3789C07-832D-13AC-E617-C375FC35F71B}"/>
                </a:ext>
              </a:extLst>
            </p:cNvPr>
            <p:cNvCxnSpPr>
              <a:cxnSpLocks/>
            </p:cNvCxnSpPr>
            <p:nvPr/>
          </p:nvCxnSpPr>
          <p:spPr>
            <a:xfrm>
              <a:off x="5914910" y="2666557"/>
              <a:ext cx="5205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E75CF416-3932-61FD-7449-B49C56633B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6526" y="2511754"/>
              <a:ext cx="481862" cy="1555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4142D96E-EEA4-B69C-F954-BA97F9FB5623}"/>
                </a:ext>
              </a:extLst>
            </p:cNvPr>
            <p:cNvCxnSpPr>
              <a:cxnSpLocks/>
            </p:cNvCxnSpPr>
            <p:nvPr/>
          </p:nvCxnSpPr>
          <p:spPr>
            <a:xfrm>
              <a:off x="5918200" y="2663825"/>
              <a:ext cx="492125" cy="161925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B9CB448-045C-2A5C-DC87-7EFE4D657AC9}"/>
              </a:ext>
            </a:extLst>
          </p:cNvPr>
          <p:cNvGrpSpPr>
            <a:grpSpLocks noChangeAspect="1"/>
          </p:cNvGrpSpPr>
          <p:nvPr/>
        </p:nvGrpSpPr>
        <p:grpSpPr>
          <a:xfrm>
            <a:off x="6423964" y="5752661"/>
            <a:ext cx="1143379" cy="360949"/>
            <a:chOff x="1357165" y="5236144"/>
            <a:chExt cx="2454443" cy="774834"/>
          </a:xfrm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C63BF398-2523-5933-D864-5B7539B3BFFC}"/>
                </a:ext>
              </a:extLst>
            </p:cNvPr>
            <p:cNvSpPr/>
            <p:nvPr/>
          </p:nvSpPr>
          <p:spPr>
            <a:xfrm>
              <a:off x="1357165" y="5236144"/>
              <a:ext cx="2454443" cy="7748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197" name="Picture 196" descr="A black text on a black background&#10;&#10;Description automatically generated">
              <a:extLst>
                <a:ext uri="{FF2B5EF4-FFF2-40B4-BE49-F238E27FC236}">
                  <a16:creationId xmlns:a16="http://schemas.microsoft.com/office/drawing/2014/main" id="{FB658E00-60A6-F140-18B9-858C7D518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14915" y="5350019"/>
              <a:ext cx="2329314" cy="598152"/>
            </a:xfrm>
            <a:prstGeom prst="rect">
              <a:avLst/>
            </a:prstGeom>
          </p:spPr>
        </p:pic>
      </p:grpSp>
      <p:pic>
        <p:nvPicPr>
          <p:cNvPr id="199" name="Picture 198" descr="A green hexagon with white letters and a white text&#10;&#10;Description automatically generated">
            <a:extLst>
              <a:ext uri="{FF2B5EF4-FFF2-40B4-BE49-F238E27FC236}">
                <a16:creationId xmlns:a16="http://schemas.microsoft.com/office/drawing/2014/main" id="{2085CB58-3F95-77A7-9FBB-7CA1B67D6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9107" y="2715627"/>
            <a:ext cx="852055" cy="491570"/>
          </a:xfrm>
          <a:prstGeom prst="rect">
            <a:avLst/>
          </a:prstGeom>
        </p:spPr>
      </p:pic>
      <p:pic>
        <p:nvPicPr>
          <p:cNvPr id="207" name="Picture 206" descr="A black and white image of a computer screen with a gear&#10;&#10;Description automatically generated">
            <a:extLst>
              <a:ext uri="{FF2B5EF4-FFF2-40B4-BE49-F238E27FC236}">
                <a16:creationId xmlns:a16="http://schemas.microsoft.com/office/drawing/2014/main" id="{7AB21B8A-39D4-B182-0ABB-455974A759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5344" y="3721149"/>
            <a:ext cx="473362" cy="473362"/>
          </a:xfrm>
          <a:prstGeom prst="rect">
            <a:avLst/>
          </a:prstGeom>
        </p:spPr>
      </p:pic>
      <p:pic>
        <p:nvPicPr>
          <p:cNvPr id="214" name="Picture 213" descr="A blue triangle with black background&#10;&#10;Description automatically generated">
            <a:extLst>
              <a:ext uri="{FF2B5EF4-FFF2-40B4-BE49-F238E27FC236}">
                <a16:creationId xmlns:a16="http://schemas.microsoft.com/office/drawing/2014/main" id="{C9CB8487-6B64-091A-9BD3-E2EA5F8A36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3090" y="4621694"/>
            <a:ext cx="337126" cy="505690"/>
          </a:xfrm>
          <a:prstGeom prst="rect">
            <a:avLst/>
          </a:prstGeom>
        </p:spPr>
      </p:pic>
      <p:pic>
        <p:nvPicPr>
          <p:cNvPr id="216" name="Picture 215" descr="A logo with blue squares&#10;&#10;Description automatically generated">
            <a:extLst>
              <a:ext uri="{FF2B5EF4-FFF2-40B4-BE49-F238E27FC236}">
                <a16:creationId xmlns:a16="http://schemas.microsoft.com/office/drawing/2014/main" id="{26F20A81-7245-1A13-DF39-91154FF193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29806" y="1691106"/>
            <a:ext cx="633845" cy="498625"/>
          </a:xfrm>
          <a:prstGeom prst="rect">
            <a:avLst/>
          </a:prstGeom>
        </p:spPr>
      </p:pic>
      <p:sp>
        <p:nvSpPr>
          <p:cNvPr id="217" name="Rectangle 216">
            <a:extLst>
              <a:ext uri="{FF2B5EF4-FFF2-40B4-BE49-F238E27FC236}">
                <a16:creationId xmlns:a16="http://schemas.microsoft.com/office/drawing/2014/main" id="{787DB151-1E95-9B7B-7A2F-0982035C6D33}"/>
              </a:ext>
            </a:extLst>
          </p:cNvPr>
          <p:cNvSpPr/>
          <p:nvPr/>
        </p:nvSpPr>
        <p:spPr>
          <a:xfrm>
            <a:off x="8075543" y="206514"/>
            <a:ext cx="4000500" cy="6194285"/>
          </a:xfrm>
          <a:prstGeom prst="rect">
            <a:avLst/>
          </a:prstGeom>
          <a:solidFill>
            <a:srgbClr val="004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021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83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0" grpId="0" animBg="1"/>
      <p:bldP spid="99" grpId="0" animBg="1"/>
      <p:bldP spid="102" grpId="0" animBg="1"/>
      <p:bldP spid="2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C67BD265-8173-766D-74E7-A9DDAC103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52" y="1162051"/>
            <a:ext cx="7415242" cy="2561626"/>
          </a:xfrm>
        </p:spPr>
        <p:txBody>
          <a:bodyPr/>
          <a:lstStyle/>
          <a:p>
            <a:r>
              <a:rPr lang="en-US" dirty="0"/>
              <a:t>Focus in Multi cluster</a:t>
            </a:r>
          </a:p>
        </p:txBody>
      </p:sp>
    </p:spTree>
    <p:extLst>
      <p:ext uri="{BB962C8B-B14F-4D97-AF65-F5344CB8AC3E}">
        <p14:creationId xmlns:p14="http://schemas.microsoft.com/office/powerpoint/2010/main" val="4292018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B2801133-73F3-EAF6-29F7-139D9B8B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71" y="2484170"/>
            <a:ext cx="1048412" cy="838729"/>
          </a:xfrm>
          <a:prstGeom prst="rect">
            <a:avLst/>
          </a:prstGeom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2F1C4D51-A595-2FB6-1C4D-6D9EDADD3145}"/>
              </a:ext>
            </a:extLst>
          </p:cNvPr>
          <p:cNvSpPr/>
          <p:nvPr/>
        </p:nvSpPr>
        <p:spPr>
          <a:xfrm rot="13690884">
            <a:off x="7036985" y="1631681"/>
            <a:ext cx="183207" cy="106072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>
              <a:solidFill>
                <a:srgbClr val="FFFF00"/>
              </a:solidFill>
            </a:endParaRP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18E50FAD-6164-49B8-7F7F-320315E54D9F}"/>
              </a:ext>
            </a:extLst>
          </p:cNvPr>
          <p:cNvSpPr/>
          <p:nvPr/>
        </p:nvSpPr>
        <p:spPr>
          <a:xfrm rot="16200000">
            <a:off x="7062199" y="2510146"/>
            <a:ext cx="183207" cy="783859"/>
          </a:xfrm>
          <a:prstGeom prst="downArrow">
            <a:avLst>
              <a:gd name="adj1" fmla="val 65092"/>
              <a:gd name="adj2" fmla="val 50000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 dirty="0">
              <a:solidFill>
                <a:srgbClr val="FFFF00"/>
              </a:solidFill>
            </a:endParaRP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661EFED5-E358-883A-149B-6BB97425166B}"/>
              </a:ext>
            </a:extLst>
          </p:cNvPr>
          <p:cNvSpPr/>
          <p:nvPr/>
        </p:nvSpPr>
        <p:spPr>
          <a:xfrm rot="18881933">
            <a:off x="6984916" y="3148648"/>
            <a:ext cx="183207" cy="979715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>
              <a:solidFill>
                <a:srgbClr val="FFFF00"/>
              </a:solidFill>
            </a:endParaRP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A28D95AF-63B6-2BE9-299A-552691B35A05}"/>
              </a:ext>
            </a:extLst>
          </p:cNvPr>
          <p:cNvSpPr>
            <a:spLocks noChangeAspect="1"/>
          </p:cNvSpPr>
          <p:nvPr/>
        </p:nvSpPr>
        <p:spPr>
          <a:xfrm rot="16200000">
            <a:off x="3048483" y="1799459"/>
            <a:ext cx="183600" cy="1465275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>
              <a:solidFill>
                <a:srgbClr val="FFFF00"/>
              </a:solidFill>
            </a:endParaRP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379258E6-3D86-547E-2855-BD5F1C34148D}"/>
              </a:ext>
            </a:extLst>
          </p:cNvPr>
          <p:cNvSpPr>
            <a:spLocks noChangeAspect="1"/>
          </p:cNvSpPr>
          <p:nvPr/>
        </p:nvSpPr>
        <p:spPr>
          <a:xfrm rot="16200000">
            <a:off x="3039857" y="2121454"/>
            <a:ext cx="183600" cy="146527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>
              <a:solidFill>
                <a:srgbClr val="FFFF00"/>
              </a:solidFill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31E2A82-169A-B2F4-6274-3064ECC11826}"/>
              </a:ext>
            </a:extLst>
          </p:cNvPr>
          <p:cNvSpPr>
            <a:spLocks noChangeAspect="1"/>
          </p:cNvSpPr>
          <p:nvPr/>
        </p:nvSpPr>
        <p:spPr>
          <a:xfrm rot="16200000">
            <a:off x="3042734" y="2459379"/>
            <a:ext cx="183600" cy="1465275"/>
          </a:xfrm>
          <a:prstGeom prst="down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>
              <a:solidFill>
                <a:srgbClr val="FFFF00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49A5CD1-A637-DA3F-02B8-2E9C129B1F0A}"/>
              </a:ext>
            </a:extLst>
          </p:cNvPr>
          <p:cNvSpPr/>
          <p:nvPr/>
        </p:nvSpPr>
        <p:spPr>
          <a:xfrm>
            <a:off x="4197600" y="2377440"/>
            <a:ext cx="1414800" cy="258418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b="1" kern="100" dirty="0">
                <a:solidFill>
                  <a:schemeClr val="tx1"/>
                </a:solidFill>
                <a:latin typeface="+mj-lt"/>
              </a:rPr>
              <a:t>VIP Cluster 1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63C18DC-578C-0E3B-B83E-49B6E76F4BB1}"/>
              </a:ext>
            </a:extLst>
          </p:cNvPr>
          <p:cNvSpPr/>
          <p:nvPr/>
        </p:nvSpPr>
        <p:spPr>
          <a:xfrm>
            <a:off x="4197600" y="2725317"/>
            <a:ext cx="1414800" cy="259200"/>
          </a:xfrm>
          <a:prstGeom prst="round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b="1" kern="100" dirty="0">
                <a:solidFill>
                  <a:schemeClr val="tx1"/>
                </a:solidFill>
                <a:latin typeface="+mj-lt"/>
              </a:rPr>
              <a:t>VIP Cluster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9208977-C2E0-B2BD-F044-8EED0E58AC5F}"/>
              </a:ext>
            </a:extLst>
          </p:cNvPr>
          <p:cNvSpPr/>
          <p:nvPr/>
        </p:nvSpPr>
        <p:spPr>
          <a:xfrm>
            <a:off x="4197600" y="3075523"/>
            <a:ext cx="1414800" cy="259200"/>
          </a:xfrm>
          <a:prstGeom prst="round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sz="1200" b="1" kern="100" dirty="0">
                <a:solidFill>
                  <a:schemeClr val="tx1"/>
                </a:solidFill>
                <a:latin typeface="+mj-lt"/>
              </a:rPr>
              <a:t>VIP Cluster N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832A86A5-7B87-11DC-964B-7CA4D2FE4DE6}"/>
              </a:ext>
            </a:extLst>
          </p:cNvPr>
          <p:cNvSpPr txBox="1">
            <a:spLocks/>
          </p:cNvSpPr>
          <p:nvPr/>
        </p:nvSpPr>
        <p:spPr>
          <a:xfrm>
            <a:off x="457200" y="457201"/>
            <a:ext cx="11274552" cy="75895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1" kern="100" spc="-1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Multi-cluster OpenShift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4728D20E-80F9-A8E1-1490-323759AF3776}"/>
              </a:ext>
            </a:extLst>
          </p:cNvPr>
          <p:cNvSpPr txBox="1">
            <a:spLocks/>
          </p:cNvSpPr>
          <p:nvPr/>
        </p:nvSpPr>
        <p:spPr>
          <a:xfrm>
            <a:off x="457200" y="870282"/>
            <a:ext cx="11274425" cy="36512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000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286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spc="-2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57250" indent="-171450" algn="l" defTabSz="914400" rtl="0" eaLnBrk="1" latinLnBrk="0" hangingPunct="1">
              <a:lnSpc>
                <a:spcPct val="114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600" kern="1200" spc="-2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1600" b="1" kern="100" cap="none" spc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1" kern="100" cap="all" spc="50" baseline="0">
                <a:solidFill>
                  <a:schemeClr val="accent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6pPr>
            <a:lvl7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17145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4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42900" indent="-171450" algn="l" defTabSz="914400" rtl="0" eaLnBrk="1" latinLnBrk="0" hangingPunct="1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200" kern="100" spc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lvl="0" indent="0">
              <a:buNone/>
            </a:pPr>
            <a:r>
              <a:rPr lang="en-GB" dirty="0"/>
              <a:t>Overview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737C3C-0DC1-CF5F-8294-E1EE7AE98E85}"/>
              </a:ext>
            </a:extLst>
          </p:cNvPr>
          <p:cNvSpPr txBox="1"/>
          <p:nvPr/>
        </p:nvSpPr>
        <p:spPr>
          <a:xfrm>
            <a:off x="8180529" y="1887992"/>
            <a:ext cx="1362874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80" b="1" dirty="0"/>
              <a:t>OpenShift Cluster 1</a:t>
            </a:r>
          </a:p>
          <a:p>
            <a:pPr algn="ctr"/>
            <a:r>
              <a:rPr lang="en-US" sz="653" dirty="0"/>
              <a:t>(version 4.x)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FFE27CE-5226-886A-388D-C1FD32427DD3}"/>
              </a:ext>
            </a:extLst>
          </p:cNvPr>
          <p:cNvSpPr/>
          <p:nvPr/>
        </p:nvSpPr>
        <p:spPr>
          <a:xfrm>
            <a:off x="7682908" y="779276"/>
            <a:ext cx="2368800" cy="1430543"/>
          </a:xfrm>
          <a:prstGeom prst="roundRect">
            <a:avLst>
              <a:gd name="adj" fmla="val 7534"/>
            </a:avLst>
          </a:prstGeom>
          <a:noFill/>
          <a:ln w="254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C76587B-CC5D-0BB5-AD93-21BF8FBC35B8}"/>
              </a:ext>
            </a:extLst>
          </p:cNvPr>
          <p:cNvSpPr txBox="1"/>
          <p:nvPr/>
        </p:nvSpPr>
        <p:spPr>
          <a:xfrm>
            <a:off x="8231609" y="3777538"/>
            <a:ext cx="269626" cy="82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4" b="1" dirty="0"/>
              <a:t>.</a:t>
            </a:r>
          </a:p>
          <a:p>
            <a:r>
              <a:rPr lang="en-US" sz="2394" b="1" dirty="0"/>
              <a:t>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65DE7C6-730F-74A6-3E55-3478F5B52EE6}"/>
              </a:ext>
            </a:extLst>
          </p:cNvPr>
          <p:cNvSpPr txBox="1"/>
          <p:nvPr/>
        </p:nvSpPr>
        <p:spPr>
          <a:xfrm>
            <a:off x="8231609" y="3953906"/>
            <a:ext cx="269626" cy="82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4" b="1" dirty="0"/>
              <a:t>.</a:t>
            </a:r>
          </a:p>
          <a:p>
            <a:r>
              <a:rPr lang="en-US" sz="2394" b="1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5C9CF0-C817-A93B-78B1-5E1E977FDCFC}"/>
              </a:ext>
            </a:extLst>
          </p:cNvPr>
          <p:cNvSpPr txBox="1"/>
          <p:nvPr/>
        </p:nvSpPr>
        <p:spPr>
          <a:xfrm>
            <a:off x="8181465" y="3548117"/>
            <a:ext cx="1362874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80" b="1" dirty="0"/>
              <a:t>OpenShift Cluster 2</a:t>
            </a:r>
          </a:p>
          <a:p>
            <a:pPr algn="ctr"/>
            <a:r>
              <a:rPr lang="en-US" sz="653" dirty="0"/>
              <a:t>(version 4.y)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0AAFC8E-3932-BA86-62D9-F28B08142B50}"/>
              </a:ext>
            </a:extLst>
          </p:cNvPr>
          <p:cNvSpPr/>
          <p:nvPr/>
        </p:nvSpPr>
        <p:spPr>
          <a:xfrm>
            <a:off x="7702503" y="2444977"/>
            <a:ext cx="2368800" cy="1430543"/>
          </a:xfrm>
          <a:prstGeom prst="roundRect">
            <a:avLst>
              <a:gd name="adj" fmla="val 7534"/>
            </a:avLst>
          </a:prstGeom>
          <a:noFill/>
          <a:ln w="254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484809-6596-406D-7DBB-4CCDE39F2B62}"/>
              </a:ext>
            </a:extLst>
          </p:cNvPr>
          <p:cNvSpPr txBox="1"/>
          <p:nvPr/>
        </p:nvSpPr>
        <p:spPr>
          <a:xfrm>
            <a:off x="8251075" y="5867536"/>
            <a:ext cx="1383713" cy="3436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80" b="1" dirty="0"/>
              <a:t>OpenShift Cluster N</a:t>
            </a:r>
          </a:p>
          <a:p>
            <a:pPr algn="ctr"/>
            <a:r>
              <a:rPr lang="en-US" sz="653" dirty="0"/>
              <a:t>(version 4.z)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263277D-9E59-D43D-06C4-4C9171C89CA3}"/>
              </a:ext>
            </a:extLst>
          </p:cNvPr>
          <p:cNvSpPr/>
          <p:nvPr/>
        </p:nvSpPr>
        <p:spPr>
          <a:xfrm>
            <a:off x="7722099" y="4757362"/>
            <a:ext cx="2368800" cy="1430543"/>
          </a:xfrm>
          <a:prstGeom prst="roundRect">
            <a:avLst>
              <a:gd name="adj" fmla="val 7534"/>
            </a:avLst>
          </a:prstGeom>
          <a:noFill/>
          <a:ln w="254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9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83EF97D-B656-94A9-60C1-04209A62CD73}"/>
              </a:ext>
            </a:extLst>
          </p:cNvPr>
          <p:cNvGrpSpPr/>
          <p:nvPr/>
        </p:nvGrpSpPr>
        <p:grpSpPr>
          <a:xfrm>
            <a:off x="7533939" y="2015266"/>
            <a:ext cx="360000" cy="360000"/>
            <a:chOff x="9818146" y="1696122"/>
            <a:chExt cx="360000" cy="360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6F58B58-DB36-F7FD-3C60-00BBED28E73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18146" y="1696122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37" name="Picture 36" descr="A red circle with black background&#10;&#10;Description automatically generated">
              <a:extLst>
                <a:ext uri="{FF2B5EF4-FFF2-40B4-BE49-F238E27FC236}">
                  <a16:creationId xmlns:a16="http://schemas.microsoft.com/office/drawing/2014/main" id="{20CCF7AA-11A7-F415-5011-F61BA90C0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6675" y="1736463"/>
              <a:ext cx="288562" cy="26765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6214C68-1594-41BE-D92A-FD98588692F8}"/>
              </a:ext>
            </a:extLst>
          </p:cNvPr>
          <p:cNvGrpSpPr/>
          <p:nvPr/>
        </p:nvGrpSpPr>
        <p:grpSpPr>
          <a:xfrm>
            <a:off x="7543836" y="3687707"/>
            <a:ext cx="360000" cy="360000"/>
            <a:chOff x="9818146" y="1696122"/>
            <a:chExt cx="360000" cy="3600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5F997602-E641-EEBA-56DC-71C1664FF6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18146" y="1696122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41" name="Picture 40" descr="A red circle with black background&#10;&#10;Description automatically generated">
              <a:extLst>
                <a:ext uri="{FF2B5EF4-FFF2-40B4-BE49-F238E27FC236}">
                  <a16:creationId xmlns:a16="http://schemas.microsoft.com/office/drawing/2014/main" id="{51F84E26-5101-7AAC-A5E2-A31B39501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6675" y="1736463"/>
              <a:ext cx="288562" cy="267652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EA319D2-E56E-CB5C-D462-29883E7C8367}"/>
              </a:ext>
            </a:extLst>
          </p:cNvPr>
          <p:cNvGrpSpPr/>
          <p:nvPr/>
        </p:nvGrpSpPr>
        <p:grpSpPr>
          <a:xfrm>
            <a:off x="7565608" y="6001416"/>
            <a:ext cx="360000" cy="360000"/>
            <a:chOff x="9818146" y="1696122"/>
            <a:chExt cx="360000" cy="360000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6FA7C00-8CDB-B5F3-1F70-E63388C0005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18146" y="1696122"/>
              <a:ext cx="360000" cy="3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</a:pPr>
              <a:endParaRPr lang="en-US" kern="100" dirty="0" err="1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44" name="Picture 43" descr="A red circle with black background&#10;&#10;Description automatically generated">
              <a:extLst>
                <a:ext uri="{FF2B5EF4-FFF2-40B4-BE49-F238E27FC236}">
                  <a16:creationId xmlns:a16="http://schemas.microsoft.com/office/drawing/2014/main" id="{788F6124-D7F2-47F0-9708-4449456ED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6675" y="1736463"/>
              <a:ext cx="288562" cy="267652"/>
            </a:xfrm>
            <a:prstGeom prst="rect">
              <a:avLst/>
            </a:prstGeom>
            <a:solidFill>
              <a:schemeClr val="bg1"/>
            </a:solidFill>
          </p:spPr>
        </p:pic>
      </p:grpSp>
      <p:pic>
        <p:nvPicPr>
          <p:cNvPr id="46" name="Picture 45" descr="A blue and white icon of a file&#10;&#10;Description automatically generated">
            <a:extLst>
              <a:ext uri="{FF2B5EF4-FFF2-40B4-BE49-F238E27FC236}">
                <a16:creationId xmlns:a16="http://schemas.microsoft.com/office/drawing/2014/main" id="{286B6DCE-0574-0253-E85D-4DFFFAECA58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64483" y="1008000"/>
            <a:ext cx="720000" cy="720000"/>
          </a:xfrm>
          <a:prstGeom prst="rect">
            <a:avLst/>
          </a:prstGeom>
        </p:spPr>
      </p:pic>
      <p:pic>
        <p:nvPicPr>
          <p:cNvPr id="61" name="Picture 60" descr="A blue and white icon of a file&#10;&#10;Description automatically generated">
            <a:extLst>
              <a:ext uri="{FF2B5EF4-FFF2-40B4-BE49-F238E27FC236}">
                <a16:creationId xmlns:a16="http://schemas.microsoft.com/office/drawing/2014/main" id="{63337045-1CF0-AE87-0805-6F547822C7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4966" y="5078839"/>
            <a:ext cx="720000" cy="720000"/>
          </a:xfrm>
          <a:prstGeom prst="rect">
            <a:avLst/>
          </a:prstGeom>
        </p:spPr>
      </p:pic>
      <p:pic>
        <p:nvPicPr>
          <p:cNvPr id="66" name="Picture 65" descr="A blue and white icon of a file&#10;&#10;Description automatically generated">
            <a:extLst>
              <a:ext uri="{FF2B5EF4-FFF2-40B4-BE49-F238E27FC236}">
                <a16:creationId xmlns:a16="http://schemas.microsoft.com/office/drawing/2014/main" id="{E213F0E4-28D5-9EEC-7878-98D8BB91E2C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74706" y="1031642"/>
            <a:ext cx="720000" cy="720000"/>
          </a:xfrm>
          <a:prstGeom prst="rect">
            <a:avLst/>
          </a:prstGeom>
        </p:spPr>
      </p:pic>
      <p:pic>
        <p:nvPicPr>
          <p:cNvPr id="68" name="Picture 67" descr="A blue and white icon of a file&#10;&#10;Description automatically generated">
            <a:extLst>
              <a:ext uri="{FF2B5EF4-FFF2-40B4-BE49-F238E27FC236}">
                <a16:creationId xmlns:a16="http://schemas.microsoft.com/office/drawing/2014/main" id="{9DE21659-9BA9-D9A1-E1BC-AA66F11B657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73206" y="1044342"/>
            <a:ext cx="720000" cy="720000"/>
          </a:xfrm>
          <a:prstGeom prst="rect">
            <a:avLst/>
          </a:prstGeom>
        </p:spPr>
      </p:pic>
      <p:pic>
        <p:nvPicPr>
          <p:cNvPr id="69" name="Picture 68" descr="A blue and white icon of a file&#10;&#10;Description automatically generated">
            <a:extLst>
              <a:ext uri="{FF2B5EF4-FFF2-40B4-BE49-F238E27FC236}">
                <a16:creationId xmlns:a16="http://schemas.microsoft.com/office/drawing/2014/main" id="{1A33CC7D-976A-BD3C-2C1C-A2C3C2BE5F1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5338" y="2729339"/>
            <a:ext cx="720000" cy="720000"/>
          </a:xfrm>
          <a:prstGeom prst="rect">
            <a:avLst/>
          </a:prstGeom>
        </p:spPr>
      </p:pic>
      <p:pic>
        <p:nvPicPr>
          <p:cNvPr id="70" name="Picture 69" descr="A blue and white icon of a file&#10;&#10;Description automatically generated">
            <a:extLst>
              <a:ext uri="{FF2B5EF4-FFF2-40B4-BE49-F238E27FC236}">
                <a16:creationId xmlns:a16="http://schemas.microsoft.com/office/drawing/2014/main" id="{892E16D0-6FD6-DC86-688F-6461628E0B5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96538" y="2716639"/>
            <a:ext cx="720000" cy="720000"/>
          </a:xfrm>
          <a:prstGeom prst="rect">
            <a:avLst/>
          </a:prstGeom>
        </p:spPr>
      </p:pic>
      <p:pic>
        <p:nvPicPr>
          <p:cNvPr id="71" name="Picture 70" descr="A blue and white icon of a file&#10;&#10;Description automatically generated">
            <a:extLst>
              <a:ext uri="{FF2B5EF4-FFF2-40B4-BE49-F238E27FC236}">
                <a16:creationId xmlns:a16="http://schemas.microsoft.com/office/drawing/2014/main" id="{D380AD27-E75F-9A1A-C6A4-4D3A78745B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0766" y="5078839"/>
            <a:ext cx="720000" cy="720000"/>
          </a:xfrm>
          <a:prstGeom prst="rect">
            <a:avLst/>
          </a:prstGeom>
        </p:spPr>
      </p:pic>
      <p:pic>
        <p:nvPicPr>
          <p:cNvPr id="72" name="Graphic 71" descr="Internet outline">
            <a:extLst>
              <a:ext uri="{FF2B5EF4-FFF2-40B4-BE49-F238E27FC236}">
                <a16:creationId xmlns:a16="http://schemas.microsoft.com/office/drawing/2014/main" id="{DD3D0779-2765-EB38-676E-75D756229C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76492" y="2412966"/>
            <a:ext cx="868634" cy="868634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67705964-D6B4-4231-55D7-B58629EE0B59}"/>
              </a:ext>
            </a:extLst>
          </p:cNvPr>
          <p:cNvSpPr txBox="1"/>
          <p:nvPr/>
        </p:nvSpPr>
        <p:spPr>
          <a:xfrm>
            <a:off x="1178943" y="1602283"/>
            <a:ext cx="5310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Regular external LB without multi-cluster support</a:t>
            </a:r>
          </a:p>
        </p:txBody>
      </p:sp>
    </p:spTree>
    <p:extLst>
      <p:ext uri="{BB962C8B-B14F-4D97-AF65-F5344CB8AC3E}">
        <p14:creationId xmlns:p14="http://schemas.microsoft.com/office/powerpoint/2010/main" val="82861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8" grpId="0" animBg="1"/>
      <p:bldP spid="6" grpId="0" animBg="1"/>
      <p:bldP spid="13" grpId="0" animBg="1"/>
      <p:bldP spid="14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F5 Theme">
  <a:themeElements>
    <a:clrScheme name="Custom 6">
      <a:dk1>
        <a:srgbClr val="222222"/>
      </a:dk1>
      <a:lt1>
        <a:sysClr val="window" lastClr="FFFFFF"/>
      </a:lt1>
      <a:dk2>
        <a:srgbClr val="E6E6E6"/>
      </a:dk2>
      <a:lt2>
        <a:srgbClr val="E4002B"/>
      </a:lt2>
      <a:accent1>
        <a:srgbClr val="1D9CD3"/>
      </a:accent1>
      <a:accent2>
        <a:srgbClr val="009639"/>
      </a:accent2>
      <a:accent3>
        <a:srgbClr val="8B5BA5"/>
      </a:accent3>
      <a:accent4>
        <a:srgbClr val="0C5C8D"/>
      </a:accent4>
      <a:accent5>
        <a:srgbClr val="33208C"/>
      </a:accent5>
      <a:accent6>
        <a:srgbClr val="F29A36"/>
      </a:accent6>
      <a:hlink>
        <a:srgbClr val="E4002B"/>
      </a:hlink>
      <a:folHlink>
        <a:srgbClr val="DCDCDC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45720" rIns="0" bIns="0" rtlCol="0">
        <a:noAutofit/>
      </a:bodyPr>
      <a:lstStyle>
        <a:defPPr algn="l">
          <a:lnSpc>
            <a:spcPct val="114000"/>
          </a:lnSpc>
          <a:spcBef>
            <a:spcPts val="300"/>
          </a:spcBef>
          <a:spcAft>
            <a:spcPts val="300"/>
          </a:spcAft>
          <a:defRPr sz="1600"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-Corporate-Template-2023-v01" id="{408EE9D8-4CF7-614B-A076-06B47F68195B}" vid="{6491DD66-7488-F54B-94B2-5E2AD2CBF169}"/>
    </a:ext>
  </a:extLst>
</a:theme>
</file>

<file path=ppt/theme/theme2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2E3F320DC5BEA64B876848DFAC4327E5" ma:contentTypeVersion="36" ma:contentTypeDescription="新しいドキュメントを作成します。" ma:contentTypeScope="" ma:versionID="8f025663fe5fd62e6c462be36c3a4205">
  <xsd:schema xmlns:xsd="http://www.w3.org/2001/XMLSchema" xmlns:xs="http://www.w3.org/2001/XMLSchema" xmlns:p="http://schemas.microsoft.com/office/2006/metadata/properties" xmlns:ns2="3fd7b252-cf13-45c9-a14d-021eec98dfa4" xmlns:ns3="64a7c496-7651-4a31-bc0e-3b76a7dc9e6d" xmlns:ns4="af9ae1a1-40d9-484a-8e79-5834d0c1baa5" targetNamespace="http://schemas.microsoft.com/office/2006/metadata/properties" ma:root="true" ma:fieldsID="1ab101f616a722ec38076b1f64dabf04" ns2:_="" ns3:_="" ns4:_="">
    <xsd:import namespace="3fd7b252-cf13-45c9-a14d-021eec98dfa4"/>
    <xsd:import namespace="64a7c496-7651-4a31-bc0e-3b76a7dc9e6d"/>
    <xsd:import namespace="af9ae1a1-40d9-484a-8e79-5834d0c1baa5"/>
    <xsd:element name="properties">
      <xsd:complexType>
        <xsd:sequence>
          <xsd:element name="documentManagement">
            <xsd:complexType>
              <xsd:all>
                <xsd:element ref="ns2:ProjectName" minOccurs="0"/>
                <xsd:element ref="ns2:TestType" minOccurs="0"/>
                <xsd:element ref="ns3:SharedWithUsers" minOccurs="0"/>
                <xsd:element ref="ns3:SharedWithDetails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urpose" minOccurs="0"/>
                <xsd:element ref="ns2:Variable" minOccurs="0"/>
                <xsd:element ref="ns2:MediaType" minOccurs="0"/>
                <xsd:element ref="ns2:Channel" minOccurs="0"/>
                <xsd:element ref="ns2:Vertical" minOccurs="0"/>
                <xsd:element ref="ns2:Test" minOccurs="0"/>
                <xsd:element ref="ns2:Date" minOccurs="0"/>
                <xsd:element ref="ns2:TestType2" minOccurs="0"/>
                <xsd:element ref="ns2:ReportType2" minOccurs="0"/>
                <xsd:element ref="ns2:Partner" minOccurs="0"/>
                <xsd:element ref="ns2:MediaType2" minOccurs="0"/>
                <xsd:element ref="ns2:Channel2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d7b252-cf13-45c9-a14d-021eec98dfa4" elementFormDefault="qualified">
    <xsd:import namespace="http://schemas.microsoft.com/office/2006/documentManagement/types"/>
    <xsd:import namespace="http://schemas.microsoft.com/office/infopath/2007/PartnerControls"/>
    <xsd:element name="ProjectName" ma:index="2" nillable="true" ma:displayName="Initiative" ma:format="Dropdown" ma:internalName="ProjectName">
      <xsd:simpleType>
        <xsd:restriction base="dms:Choice">
          <xsd:enumeration value="F5 CX WAAP"/>
          <xsd:enumeration value="SOAS"/>
          <xsd:enumeration value="Fujita"/>
          <xsd:enumeration value="Awareness"/>
          <xsd:enumeration value="Adaptive Apps"/>
          <xsd:enumeration value="Vertical"/>
          <xsd:enumeration value="SDLA"/>
          <xsd:enumeration value="MAD"/>
          <xsd:enumeration value="SDE"/>
          <xsd:enumeration value="Multiple"/>
        </xsd:restriction>
      </xsd:simpleType>
    </xsd:element>
    <xsd:element name="TestType" ma:index="3" nillable="true" ma:displayName="Test Type" ma:format="Dropdown" ma:internalName="TestType">
      <xsd:simpleType>
        <xsd:union memberTypes="dms:Text">
          <xsd:simpleType>
            <xsd:restriction base="dms:Choice">
              <xsd:enumeration value="A/B"/>
              <xsd:enumeration value="UX"/>
              <xsd:enumeration value="Multiple"/>
              <xsd:enumeration value="Brand Perception"/>
              <xsd:enumeration value="User Testing"/>
            </xsd:restriction>
          </xsd:simpleType>
        </xsd:union>
      </xsd:simple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hidden="true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hidden="true" ma:internalName="MediaServiceOCR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hidden="true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true">
      <xsd:simpleType>
        <xsd:restriction base="dms:Note"/>
      </xsd:simpleType>
    </xsd:element>
    <xsd:element name="MediaLengthInSeconds" ma:index="18" nillable="true" ma:displayName="Length (seconds)" ma:hidden="true" ma:internalName="MediaLengthInSeconds" ma:readOnly="true">
      <xsd:simpleType>
        <xsd:restriction base="dms:Unknown"/>
      </xsd:simpleType>
    </xsd:element>
    <xsd:element name="Purpose" ma:index="23" nillable="true" ma:displayName="Report Type" ma:format="Dropdown" ma:internalName="Purpose">
      <xsd:simpleType>
        <xsd:restriction base="dms:Choice">
          <xsd:enumeration value="Data"/>
          <xsd:enumeration value="Insights"/>
          <xsd:enumeration value="Data and Insights"/>
          <xsd:enumeration value="Readout"/>
        </xsd:restriction>
      </xsd:simpleType>
    </xsd:element>
    <xsd:element name="Variable" ma:index="24" nillable="true" ma:displayName="Test Variable" ma:format="Dropdown" ma:internalName="Variable">
      <xsd:simpleType>
        <xsd:restriction base="dms:Choice">
          <xsd:enumeration value="Image"/>
          <xsd:enumeration value="Copy"/>
          <xsd:enumeration value="CTA"/>
          <xsd:enumeration value="Motion"/>
          <xsd:enumeration value="Size"/>
          <xsd:enumeration value="Run time"/>
          <xsd:enumeration value="Captions"/>
        </xsd:restriction>
      </xsd:simpleType>
    </xsd:element>
    <xsd:element name="MediaType" ma:index="25" nillable="true" ma:displayName="Media Type" ma:format="Dropdown" ma:internalName="MediaType">
      <xsd:simpleType>
        <xsd:restriction base="dms:Choice">
          <xsd:enumeration value="Paid Search"/>
          <xsd:enumeration value="Paid Display"/>
          <xsd:enumeration value="Owned Social"/>
          <xsd:enumeration value="Paid Social"/>
          <xsd:enumeration value="Banner Ads"/>
          <xsd:enumeration value="Video"/>
          <xsd:enumeration value="Social Media"/>
          <xsd:enumeration value="Always On"/>
        </xsd:restriction>
      </xsd:simpleType>
    </xsd:element>
    <xsd:element name="Channel" ma:index="26" nillable="true" ma:displayName="Channel" ma:format="Dropdown" ma:internalName="Channel">
      <xsd:simpleType>
        <xsd:restriction base="dms:Choice">
          <xsd:enumeration value="LinkedIn"/>
          <xsd:enumeration value="Facebook"/>
          <xsd:enumeration value="YouTube"/>
          <xsd:enumeration value="Vimeo"/>
          <xsd:enumeration value="Paid Social"/>
          <xsd:enumeration value="Paid Search"/>
          <xsd:enumeration value="Paid Display"/>
          <xsd:enumeration value="Twitter"/>
          <xsd:enumeration value="AlwaysOn"/>
          <xsd:enumeration value="Tableau"/>
          <xsd:enumeration value="Datarama"/>
          <xsd:enumeration value="Adobe Analytics"/>
          <xsd:enumeration value="Google Analytics"/>
        </xsd:restriction>
      </xsd:simpleType>
    </xsd:element>
    <xsd:element name="Vertical" ma:index="27" nillable="true" ma:displayName="Vertical" ma:format="Dropdown" ma:internalName="Vertical">
      <xsd:simpleType>
        <xsd:restriction base="dms:Choice">
          <xsd:enumeration value="App Security"/>
          <xsd:enumeration value="BFSI"/>
          <xsd:enumeration value="Service Provider"/>
          <xsd:enumeration value="Public Sector"/>
          <xsd:enumeration value="Ecommerce"/>
          <xsd:enumeration value="Healthcare"/>
        </xsd:restriction>
      </xsd:simpleType>
    </xsd:element>
    <xsd:element name="Test" ma:index="28" nillable="true" ma:displayName="Notes" ma:format="Dropdown" ma:internalName="Test">
      <xsd:simpleType>
        <xsd:restriction base="dms:Note">
          <xsd:maxLength value="255"/>
        </xsd:restriction>
      </xsd:simpleType>
    </xsd:element>
    <xsd:element name="Date" ma:index="29" nillable="true" ma:displayName="Date" ma:format="Dropdown" ma:internalName="Date">
      <xsd:simpleType>
        <xsd:restriction base="dms:Text">
          <xsd:maxLength value="255"/>
        </xsd:restriction>
      </xsd:simpleType>
    </xsd:element>
    <xsd:element name="TestType2" ma:index="30" nillable="true" ma:displayName="Test Type 2" ma:format="Dropdown" ma:internalName="TestType2">
      <xsd:simpleType>
        <xsd:restriction base="dms:Choice">
          <xsd:enumeration value="A/B"/>
          <xsd:enumeration value="UX"/>
          <xsd:enumeration value="Multiple"/>
          <xsd:enumeration value="Brand Perception"/>
          <xsd:enumeration value="User Testing"/>
        </xsd:restriction>
      </xsd:simpleType>
    </xsd:element>
    <xsd:element name="ReportType2" ma:index="31" nillable="true" ma:displayName="Report Type 2" ma:format="Dropdown" ma:internalName="ReportType2">
      <xsd:simpleType>
        <xsd:restriction base="dms:Choice">
          <xsd:enumeration value="Data"/>
          <xsd:enumeration value="Insights"/>
          <xsd:enumeration value="Data and Insights"/>
          <xsd:enumeration value="Readout"/>
        </xsd:restriction>
      </xsd:simpleType>
    </xsd:element>
    <xsd:element name="Partner" ma:index="32" nillable="true" ma:displayName="Partner" ma:format="Dropdown" ma:internalName="Partner">
      <xsd:simpleType>
        <xsd:restriction base="dms:Choice">
          <xsd:enumeration value="Brainlabs"/>
          <xsd:enumeration value="UpTop"/>
          <xsd:enumeration value="User Testing"/>
          <xsd:enumeration value="Madfish"/>
        </xsd:restriction>
      </xsd:simpleType>
    </xsd:element>
    <xsd:element name="MediaType2" ma:index="33" nillable="true" ma:displayName="Media Type 2" ma:format="Dropdown" ma:internalName="MediaType2">
      <xsd:simpleType>
        <xsd:restriction base="dms:Choice">
          <xsd:enumeration value="Paid Search"/>
          <xsd:enumeration value="Paid Display"/>
          <xsd:enumeration value="Owned Social"/>
          <xsd:enumeration value="Paid Social"/>
          <xsd:enumeration value="Banner Ads"/>
          <xsd:enumeration value="Video"/>
          <xsd:enumeration value="Social Media"/>
          <xsd:enumeration value="Always On"/>
        </xsd:restriction>
      </xsd:simpleType>
    </xsd:element>
    <xsd:element name="Channel2" ma:index="34" nillable="true" ma:displayName="Channel 2" ma:format="Dropdown" ma:internalName="Channel2">
      <xsd:simpleType>
        <xsd:restriction base="dms:Choice">
          <xsd:enumeration value="LinkedIn"/>
          <xsd:enumeration value="Facebook"/>
          <xsd:enumeration value="YouTube"/>
          <xsd:enumeration value="Vimeo"/>
          <xsd:enumeration value="Paid Social"/>
          <xsd:enumeration value="Paid Search"/>
          <xsd:enumeration value="Paid Display"/>
          <xsd:enumeration value="Twitter"/>
          <xsd:enumeration value="Always On"/>
          <xsd:enumeration value="Tableau"/>
          <xsd:enumeration value="Datarama"/>
          <xsd:enumeration value="Adobe Analytics"/>
          <xsd:enumeration value="Google Analytics"/>
        </xsd:restriction>
      </xsd:simpleType>
    </xsd:element>
    <xsd:element name="lcf76f155ced4ddcb4097134ff3c332f" ma:index="36" nillable="true" ma:taxonomy="true" ma:internalName="lcf76f155ced4ddcb4097134ff3c332f" ma:taxonomyFieldName="MediaServiceImageTags" ma:displayName="画像タグ" ma:readOnly="false" ma:fieldId="{5cf76f15-5ced-4ddc-b409-7134ff3c332f}" ma:taxonomyMulti="true" ma:sspId="d8e3dbf5-c6ed-4cb8-a6ba-f39a75e0162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a7c496-7651-4a31-bc0e-3b76a7dc9e6d" elementFormDefault="qualified">
    <xsd:import namespace="http://schemas.microsoft.com/office/2006/documentManagement/types"/>
    <xsd:import namespace="http://schemas.microsoft.com/office/infopath/2007/PartnerControls"/>
    <xsd:element name="SharedWithUsers" ma:index="6" nillable="true" ma:displayName="共有相手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7" nillable="true" ma:displayName="共有相手の詳細情報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9ae1a1-40d9-484a-8e79-5834d0c1baa5" elementFormDefault="qualified">
    <xsd:import namespace="http://schemas.microsoft.com/office/2006/documentManagement/types"/>
    <xsd:import namespace="http://schemas.microsoft.com/office/infopath/2007/PartnerControls"/>
    <xsd:element name="TaxCatchAll" ma:index="37" nillable="true" ma:displayName="Taxonomy Catch All Column" ma:hidden="true" ma:list="{f9640fe0-4422-4af6-bf59-8c01f85763cf}" ma:internalName="TaxCatchAll" ma:showField="CatchAllData" ma:web="64a7c496-7651-4a31-bc0e-3b76a7dc9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コンテンツ タイプ"/>
        <xsd:element ref="dc:title" minOccurs="0" maxOccurs="1" ma:index="1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e xmlns="3fd7b252-cf13-45c9-a14d-021eec98dfa4" xsi:nil="true"/>
    <Partner xmlns="3fd7b252-cf13-45c9-a14d-021eec98dfa4" xsi:nil="true"/>
    <TestType xmlns="3fd7b252-cf13-45c9-a14d-021eec98dfa4" xsi:nil="true"/>
    <MediaType xmlns="3fd7b252-cf13-45c9-a14d-021eec98dfa4" xsi:nil="true"/>
    <Vertical xmlns="3fd7b252-cf13-45c9-a14d-021eec98dfa4" xsi:nil="true"/>
    <TestType2 xmlns="3fd7b252-cf13-45c9-a14d-021eec98dfa4" xsi:nil="true"/>
    <ProjectName xmlns="3fd7b252-cf13-45c9-a14d-021eec98dfa4" xsi:nil="true"/>
    <Test xmlns="3fd7b252-cf13-45c9-a14d-021eec98dfa4" xsi:nil="true"/>
    <Channel xmlns="3fd7b252-cf13-45c9-a14d-021eec98dfa4" xsi:nil="true"/>
    <MediaType2 xmlns="3fd7b252-cf13-45c9-a14d-021eec98dfa4" xsi:nil="true"/>
    <Variable xmlns="3fd7b252-cf13-45c9-a14d-021eec98dfa4" xsi:nil="true"/>
    <Purpose xmlns="3fd7b252-cf13-45c9-a14d-021eec98dfa4" xsi:nil="true"/>
    <Channel2 xmlns="3fd7b252-cf13-45c9-a14d-021eec98dfa4" xsi:nil="true"/>
    <ReportType2 xmlns="3fd7b252-cf13-45c9-a14d-021eec98dfa4" xsi:nil="true"/>
    <lcf76f155ced4ddcb4097134ff3c332f xmlns="3fd7b252-cf13-45c9-a14d-021eec98dfa4">
      <Terms xmlns="http://schemas.microsoft.com/office/infopath/2007/PartnerControls"/>
    </lcf76f155ced4ddcb4097134ff3c332f>
    <TaxCatchAll xmlns="af9ae1a1-40d9-484a-8e79-5834d0c1baa5" xsi:nil="true"/>
    <SharedWithUsers xmlns="64a7c496-7651-4a31-bc0e-3b76a7dc9e6d">
      <UserInfo>
        <DisplayName>Christine Abernathy</DisplayName>
        <AccountId>6865</AccountId>
        <AccountType/>
      </UserInfo>
      <UserInfo>
        <DisplayName>Zubin Tavaria</DisplayName>
        <AccountId>2861</AccountId>
        <AccountType/>
      </UserInfo>
      <UserInfo>
        <DisplayName>Marco Martinez</DisplayName>
        <AccountId>4415</AccountId>
        <AccountType/>
      </UserInfo>
      <UserInfo>
        <DisplayName>Galit Lendner</DisplayName>
        <AccountId>417</AccountId>
        <AccountType/>
      </UserInfo>
      <UserInfo>
        <DisplayName>Jessica Yu - I</DisplayName>
        <AccountId>9419</AccountId>
        <AccountType/>
      </UserInfo>
      <UserInfo>
        <DisplayName>Heidi Sandler</DisplayName>
        <AccountId>8195</AccountId>
        <AccountType/>
      </UserInfo>
      <UserInfo>
        <DisplayName>Paul LaBella</DisplayName>
        <AccountId>11169</AccountId>
        <AccountType/>
      </UserInfo>
      <UserInfo>
        <DisplayName>Jen Oleson</DisplayName>
        <AccountId>11170</AccountId>
        <AccountType/>
      </UserInfo>
      <UserInfo>
        <DisplayName>Kirsten Fatland</DisplayName>
        <AccountId>11171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FC3639-B692-4AF1-AA9D-BBE30DB4F3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d7b252-cf13-45c9-a14d-021eec98dfa4"/>
    <ds:schemaRef ds:uri="64a7c496-7651-4a31-bc0e-3b76a7dc9e6d"/>
    <ds:schemaRef ds:uri="af9ae1a1-40d9-484a-8e79-5834d0c1ba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597BBDB-95BA-4DB6-B989-800144BA801F}">
  <ds:schemaRefs>
    <ds:schemaRef ds:uri="af9ae1a1-40d9-484a-8e79-5834d0c1baa5"/>
    <ds:schemaRef ds:uri="3fd7b252-cf13-45c9-a14d-021eec98dfa4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64a7c496-7651-4a31-bc0e-3b76a7dc9e6d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A535E5C-0BF2-4DBF-89C2-207A3705E1D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F5 Theme</Template>
  <TotalTime>15433</TotalTime>
  <Words>489</Words>
  <Application>Microsoft Macintosh PowerPoint</Application>
  <PresentationFormat>Widescreen</PresentationFormat>
  <Paragraphs>110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Arial Narrow</vt:lpstr>
      <vt:lpstr>F5 Theme</vt:lpstr>
      <vt:lpstr>OpenShift Ingress in a Multi-Cluster World with NGINX + BIG-IP</vt:lpstr>
      <vt:lpstr>Agenda</vt:lpstr>
      <vt:lpstr>Basic BIG-IP integration with OpenShift</vt:lpstr>
      <vt:lpstr>PowerPoint Presentation</vt:lpstr>
      <vt:lpstr>PowerPoint Presentation</vt:lpstr>
      <vt:lpstr>Advanced Traffic Management with Ingress sharding </vt:lpstr>
      <vt:lpstr>Ingress sharding</vt:lpstr>
      <vt:lpstr>Focus in Multi cluster</vt:lpstr>
      <vt:lpstr>PowerPoint Presentation</vt:lpstr>
      <vt:lpstr>PowerPoint Presentation</vt:lpstr>
      <vt:lpstr>Multi cluster Demo Demonstration of how NGINX Ingress Controller combined with F5 BIG-IP and Container Ingress Services (CIS) can help scale, secure, and provide visibility into Red Hat OpenShift in a multi-cluster world </vt:lpstr>
      <vt:lpstr>Re-thinking Networking Challenges using OVNKubernetes</vt:lpstr>
      <vt:lpstr>Monitoring External Clusters </vt:lpstr>
      <vt:lpstr>Deploy BIG-IP Controller in Primary Cluster</vt:lpstr>
      <vt:lpstr>NGINX Ingress Controller in both Clusters</vt:lpstr>
      <vt:lpstr>Last - Create Ingress Routes or Sharding</vt:lpstr>
      <vt:lpstr>Review Ingress Sharding for Multi-Cluster</vt:lpstr>
      <vt:lpstr>Magic!! Endpoints split across two clusters</vt:lpstr>
      <vt:lpstr>The END!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Ulises Alonso Camaro</dc:creator>
  <cp:lastModifiedBy>Mark Dittmer</cp:lastModifiedBy>
  <cp:revision>17</cp:revision>
  <cp:lastPrinted>2023-11-06T15:32:58Z</cp:lastPrinted>
  <dcterms:created xsi:type="dcterms:W3CDTF">2023-10-11T06:58:22Z</dcterms:created>
  <dcterms:modified xsi:type="dcterms:W3CDTF">2023-11-06T20:54:25Z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4150755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D8.0.2</vt:lpwstr>
  </property>
  <property fmtid="{D5CDD505-2E9C-101B-9397-08002B2CF9AE}" pid="5" name="ContentTypeId">
    <vt:lpwstr>0x0101002E3F320DC5BEA64B876848DFAC4327E5</vt:lpwstr>
  </property>
  <property fmtid="{D5CDD505-2E9C-101B-9397-08002B2CF9AE}" pid="6" name="CurrentlyRunning">
    <vt:bool>true</vt:bool>
  </property>
  <property fmtid="{D5CDD505-2E9C-101B-9397-08002B2CF9AE}" pid="7" name="MediaServiceImageTags">
    <vt:lpwstr/>
  </property>
</Properties>
</file>